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6.xml" ContentType="application/inkml+xml"/>
  <Override PartName="/ppt/ink/ink37.xml" ContentType="application/inkml+xml"/>
  <Override PartName="/ppt/ink/ink34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35.xml" ContentType="application/inkml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257" r:id="rId2"/>
    <p:sldId id="258" r:id="rId3"/>
    <p:sldId id="329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328" r:id="rId15"/>
    <p:sldId id="271" r:id="rId16"/>
    <p:sldId id="280" r:id="rId17"/>
    <p:sldId id="272" r:id="rId18"/>
    <p:sldId id="273" r:id="rId19"/>
    <p:sldId id="326" r:id="rId20"/>
    <p:sldId id="281" r:id="rId21"/>
    <p:sldId id="274" r:id="rId22"/>
    <p:sldId id="275" r:id="rId23"/>
    <p:sldId id="276" r:id="rId24"/>
    <p:sldId id="277" r:id="rId25"/>
    <p:sldId id="350" r:id="rId26"/>
    <p:sldId id="319" r:id="rId27"/>
    <p:sldId id="278" r:id="rId28"/>
    <p:sldId id="279" r:id="rId29"/>
    <p:sldId id="336" r:id="rId30"/>
    <p:sldId id="337" r:id="rId31"/>
    <p:sldId id="335" r:id="rId32"/>
    <p:sldId id="327" r:id="rId33"/>
    <p:sldId id="331" r:id="rId34"/>
    <p:sldId id="332" r:id="rId35"/>
    <p:sldId id="330" r:id="rId36"/>
    <p:sldId id="318" r:id="rId37"/>
    <p:sldId id="320" r:id="rId38"/>
    <p:sldId id="321" r:id="rId39"/>
    <p:sldId id="322" r:id="rId40"/>
    <p:sldId id="323" r:id="rId41"/>
    <p:sldId id="324" r:id="rId42"/>
    <p:sldId id="325" r:id="rId43"/>
    <p:sldId id="346" r:id="rId44"/>
    <p:sldId id="347" r:id="rId45"/>
    <p:sldId id="348" r:id="rId46"/>
    <p:sldId id="349" r:id="rId47"/>
    <p:sldId id="282" r:id="rId48"/>
    <p:sldId id="342" r:id="rId49"/>
    <p:sldId id="343" r:id="rId50"/>
    <p:sldId id="344" r:id="rId51"/>
    <p:sldId id="345" r:id="rId52"/>
    <p:sldId id="351" r:id="rId53"/>
    <p:sldId id="340" r:id="rId54"/>
    <p:sldId id="341" r:id="rId55"/>
    <p:sldId id="338" r:id="rId56"/>
    <p:sldId id="355" r:id="rId57"/>
    <p:sldId id="339" r:id="rId58"/>
    <p:sldId id="353" r:id="rId59"/>
    <p:sldId id="315" r:id="rId60"/>
    <p:sldId id="313" r:id="rId61"/>
    <p:sldId id="314" r:id="rId62"/>
    <p:sldId id="333" r:id="rId63"/>
    <p:sldId id="334" r:id="rId64"/>
    <p:sldId id="352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ustomXml" Target="../customXml/item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9T10:55:52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2513,'-1'-5'4920,"5"14"-3805,-3-6-1085,0 0 1,0 0 0,1 0-1,-1 0 1,1 0-1,0-1 1,0 1-1,0-1 1,0 1 0,0-1-1,0 0 1,1 0-1,-1 0 1,1 0-1,0 0 1,-1 0 0,1-1-1,0 1 1,0-1-1,0 0 1,0 0-1,0 0 1,7 1 0,5-1 349,-1 1 1,1-2 0,0 0-1,17-3 1,21 0-105,-22 5-243,0-1-1,0-2 0,0-1 1,0-2-1,-1-1 1,38-11-1,-44 8 25,1 2 1,0 0-1,0 1 0,0 2 1,1 0-1,-1 2 1,36 2-1,304 25 23,-69 13-43,-262-34-23,0-2 0,0-1-1,47-4 1,104-19 47,-72 6-19,147-19 225,53-4-68,3 26-153,-245 16-44,-29-1 6,58-3 1,20-23 23,214 19-11,-154 6-13,-58-2-6,175-4 16,-211-2-12,120-22 0,-185 25 0,0 0 1,0 1-1,0 1 1,22 2-1,146 7-1,1-9 1,193-25-1,316-4 27,-155-10 2,2 0 25,-153 45-41,232-2 76,-56-4-3,-254 4-37,251-6-20,-316-2-28,178 5 18,32 15-14,-289-11 1,154-11 10,55 2-13,-353 6-6,475 21 18,2-28-10,-470 4-8,649-14 12,-257 25 2,170-27-16,86 14 16,-484 9-16,-139-3 0,465 0 0,-361-8 2,746-5 28,-732 18 20,216-21-1,-365 10 55,-14 2 113,1 0 1,0 1 0,0 1 0,21 1 0,5 14-2196,-14-4-4171,-12-8-718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09:51:51.2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7612 7085 300 0,'-3'-2'64'0,"2"-2"-1"15,1 1-50-15,0 1-10 0,1-1-3 0,0 2-1 16,-1 0 1-16,0 0-1 0,2 0 1 16,-1 1 2-16,-1 1 8 0,1-1 5 15,0 1 6-15,5 3 3 0,3 1 3 16,0 0 3-16,2 1 1 0,5-3-4 16,2 1-6-16,4 0-4 0,-2-3-3 15,3-1-2-15,3-1-3 0,2-2-2 16,0 1 0-16,0-1 1 0,2 0 2 0,1-1-1 15,5 0 1-15,-1 2 0 0,2-1 0 16,2 5-1-16,5-1-3 0,-1 1-2 16,0 2-1-16,-2 1-1 0,-1 0 0 15,3-2-2-15,-3-1-2 0,0-4 0 16,5-1-1-16,3-2 1 0,7-1 3 16,1 0 0-16,-1-2 1 0,2 3 3 0,-5 0 0 15,-5 3 0-15,-4 1 0 0,-12-2-3 16,-4 3 0-16,-5 0-1 15,-4 2 0-15,-5 0-1 0,-2 0 1 0,-4 1 0 16,2 1 1-16,-3-2-1 0,2 0 0 16,1-2-2-16,5-1 0 0,3-1 0 15,4-3-2-15,3 1 1 0,7-2 1 16,2 0 2-16,0-1 1 0,-1-1 0 16,-3 3 1-16,-4 0 2 0,-7 1-2 0,-4 0 2 15,-7 0 2-15,-3 3 0 0,-4-1 0 16,-3 0 0-16,0 1 0 0,0 0 1 15,-1 0-4-15,2-1-1 0,0 1-1 16,0 0-1-16,4-3-4 0,-1 1 0 16,2 0 1-16,2-2 0 0,3 2-1 15,0-2 2-15,2 1 1 0,-1 2 2 16,-2-1 1-16,-1 2 0 0,-1 0-1 0,-1-1 1 16,-2 1 1-16,-2 0 0 15,0 0 0-15,0 1 1 0,0 0 0 0,0 0 1 16,0 0-1-16,1-1-1 0,2-2-1 15,2 2 0-15,2-2-1 0,2 2-1 16,4 0-1-16,3 0 1 0,2 1-1 16,4 0 1-16,4 0 0 0,6 1-1 15,6 0 1-15,2 0-1 0,4 1 0 16,1-2 1-16,-4 1-1 0,-2 0 0 0,-4 0 0 16,-5-2 0-16,-5-1 0 0,-3 0 0 15,-2 1 0-15,2 0 0 0,0 0 0 16,1-2 0-16,3 1 0 0,3 1 1 15,3-1 0-15,5 4-1 0,3-1 1 16,0 1-1-16,-2 2 1 0,-2 0-2 16,-5 1-1-16,-7-2-2 0,-6 0-4 15,-8-2-6-15,-4-2-24 0,-7-2-61 0,-6-2-35 16,-8-2-91-16,-8-2-194 0</inkml:trace>
  <inkml:trace contextRef="#ctx0" brushRef="#br0" timeOffset="532.32">7650 7051 320 0,'-22'-3'76'0,"6"2"-5"15,5-1-38-15,5-1-25 0,13 6-7 16,5-2-2-16,3-1 1 0,6 1 3 15,4-1 11-15,5-1 5 0,2-2 4 16,-3 1 3-16,3-2 2 0,1 1 0 0,-1-1 0 16,3-1-3-16,7 0-3 0,3 0-2 15,12 1-1-15,3 2-3 0,6 0-2 16,2 0-2-16,5 2-2 0,1 0-2 16,6 2-1-16,1-1-2 0,0 0 0 15,0 1-2-15,1 0 0 0,5-1-1 16,0 3 0-16,-2-2 0 0,-3 3 0 0,-1-4-1 15,0 2 0-15,1-3 0 0,0 2 0 16,-1-3-1-16,-3-2 0 0,0 1 0 16,-1-2 1-16,0-2-1 0,1 1 1 15,2-1-1-15,-4 1 0 0,-1 0-2 16,-4 0-3-16,-3 3-8 0,-3 1-10 16,-10 2-10-16,-9-1-18 0,-10 1-26 15,-4 3-32-15,-6-2-9 0,-5 1-53 16,-4-2-87-16</inkml:trace>
  <inkml:trace contextRef="#ctx0" brushRef="#br0" timeOffset="1184.22">7924 7097 368 0,'-11'1'77'0,"4"-1"-5"16,2 0-59-16,5 2-15 0,1-1-2 16,5 1 1-16,1 0 3 0,4-1 9 15,7-1 10-15,4-3 3 0,6 2 1 16,9-1 3-16,7-2 0 0,5 2-3 16,3-1-5-16,6 3-3 0,1 1-2 0,1-3-2 15,3-1-1-15,5 3-2 0,4 0 0 16,3 2-2-16,0-1-2 0,3 0 0 15,3 2-1-15,1 1-1 0,0 0 0 16,-1 1-1-16,-2 0 1 0,2-4 0 16,0 0 0-16,-1 2 0 0,1-2 0 15,-4-1-1-15,-4 0 1 0,2 0 0 16,-4-1-1-16,-1 0 0 0,-2-1 1 16,-3 1 0-16,-1 0-1 0,-3 0 1 0,-3-2-1 15,-6 3 0-15,-4 3 0 0,-7-1 0 16,-12-1 1-16,-8 1-1 0,-5 0 1 15,-6-2 2-15,-3 0 1 0,-3 0 3 16,-3-2 1-16,-1 0-1 0,0 0 1 16,-1-1-1-16,-1 1-1 0,0-2-2 15,0 1-3-15,-1-2 0 0,-1 0-1 16,-2 0 1-16,-1-1-1 0,-3 1-1 0,-2 0 1 16,-5 0-1-16,-9 3-4 0,-10-2-9 15,-10 3-8-15,-8 1-8 0,-7 1-8 16,-10 0-9-16,-10 2-24 0,-12-1-51 15,-4 2-69-15,-8 1-158 0</inkml:trace>
  <inkml:trace contextRef="#ctx0" brushRef="#br0" timeOffset="27309.46">8355 10427 183 0,'-6'-4'45'0,"2"0"-1"0,3 2-24 16,0-1-9-16,1 5-1 0,0-2-1 15,0-2 3-15,0 2 6 0,0 0 9 16,0-1 8-16,1 1 5 0,-1 0 3 16,0 0 2-16,0 0-4 0,0 0-8 0,1 0-11 15,-1 0-8-15,3 0-5 0,2 0-5 16,0 1-3-16,2 2 0 0,2-2 1 15,2 1 3-15,2 2 0 0,2 0 0 16,2-2 0-16,3 2 0 0,2-3 0 16,2 2-1-16,4-2-1 0,4 1 0 15,5-2 1-15,2 0 1 0,1-1 1 16,6 1 2-16,-2-1 2 0,0 0 1 16,-1-2 1-16,2 1 0 0,-2 0-1 0,5 2-1 15,0 2-2-15,3-1-1 0,3 1-2 16,3 2-1-16,0 0 0 0,-1-1-2 15,-2 2 0-15,0-4 0 0,1 2-1 16,0 1 0-16,3-2 0 0,1 1 0 16,1-2 0-16,0 2 0 0,-2 1 0 15,0 1 0-15,-4-3-1 0,0 1 1 0,2 3-1 16,0-1 1-16,1 1-1 0,-1 0 1 16,-2-1-1-16,-2 1 0 0,-3-1 1 15,-5-2-1-15,-2-2 0 0,1-1 0 16,1-1 0-16,3-1 0 0,6 1 0 15,1 0 0-15,1 0 0 0,-1-1-1 16,-3 1 1-16,-1 2 1 0,-4-2-1 16,-5 1 0-16,0 0 1 0,-3 4-1 15,2 1 1-15,0 0-1 0,2 2 1 16,0-1-1-16,-1 0 1 0,-1 2-1 0,-4-6 1 16,-4-1-1-16,-5 1 0 0,-4-4 0 15,-5 0 0-15,0-2-1 0,5 0 1 16,12-2-1-16,10 1 1 0,54 1 0 15,13 0 0-15,8 0 1 0,3 1-1 16,-3-1 1-16,-13 3-1 0,-13-1 1 0,-52 1-1 16,-15 0 1-16,-9 3-1 0,-4 1 0 15,-1-1 1-15,4 0-1 0,4-1 1 16,5-1-1-16,4 1 0 0,7 0 0 16,1-1 0-16,5 3 0 0,0-2 0 15,1-1 0-15,1 0 0 0,2-1 1 16,1-3-1-16,1 0 1 0,2 1 0 15,1 1-1-15,1 2 1 0,1 2 0 16,-1 0-1-16,-3 1 0 0,-3 1 0 0,-8 3 1 16,-2-5-1-16,-7 2 0 0,-3-2 0 15,-2 1 0-15,-3-3 1 0,0-2-1 16,2 0 0-16,5-2 0 0,5 3 0 16,6-4 0-16,7 1 1 0,7 0 0 15,2-1 1-15,4 0 0 0,3-1 0 16,1-2 0-16,0 5-1 0,2-2 0 0,-4 3 0 15,0 2 0-15,-1-1-1 0,-6 2 0 16,-6 1 1-16,-4-4-1 0,-8 1 0 16,-1 0 1-16,-5 0-1 0,-6-2 0 15,1 1 0-15,0 1 0 0,0-3 0 16,0 4 0-16,5-1 0 0,5 1 1 16,4 0-1-16,4-1 0 0,4-1 0 15,3 2 1-15,6-5-1 0,0 2 0 16,5 0 0-16,-1 2 1 0,1 0-1 15,-1 0 0-15,-2 1 1 0,-5 0-1 0,-5 1 0 16,-6-4 0-16,-1 2 0 0,-7-1 0 16,2-1 0-16,0 1 0 0,2-1 0 15,4 1 0-15,2 1 0 0,4-2 0 16,1 1 0-16,3 1 0 0,5-3 0 16,2 1 1-16,1 3-1 0,1 0 0 0,3 2 0 15,0-1 1-15,-2 1-1 16,-5 1 1-16,-4 0-1 0,-5-3 0 0,-5 2 0 15,-3-1 0-15,-6-1 1 0,-2 1-1 16,-2 0 0-16,-3 1 0 0,-1-1 0 16,-1-1 0-16,1 1 0 0,2-2 0 15,4-2 0-15,4 1 0 0,5-2 0 16,3 2 0-16,6-3 0 0,3 2 0 16,6 2 1-16,4-1-1 0,1 1 0 15,-1 1 1-15,-4 0-1 0,-4 1 0 0,-3-2 1 16,-7-2-1-16,-5 2 0 15,-5-2 0-15,-2 1 1 0,-4 0-1 0,-4 0 0 16,-2 0 0-16,2-1 0 0,1 1 1 16,5-2-1-16,5-1 0 0,7-1 0 15,10-1 0-15,8 0 0 0,10-1 0 16,8 2 0-16,3 1 1 0,2 1-1 16,1 1-1-16,-2 0-3 0,-4 3-3 0,-8-1-4 15,-6 0-5-15,-7 0-3 0,-8-2-8 16,-10 1-15-16,-9 1-44 0,-10-6-34 15,-11 0-76-15,-14-1-165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09:53:20.9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14123 6706 224 0,'15'-3'54'0,"5"0"1"0,3-2-31 16,6 2-12-16,4-1-3 0,4 3-4 0,0 3-2 15,2 2-2-15,0 0 0 0,0-1 0 16,2 0 1-16,2 0-1 0,2 0 0 16,5 1 1-16,4-1 0 0,4 2-1 15,4 0 1-15,2 0-1 0,3-3 0 16,6-3 1-16,4-1-1 0,1-2 1 16,2 0 0-16,2-3-1 0,1-2 2 0,2 1 0 15,-1 5 2-15,-1 2 0 0,-2 2 2 16,-1 1 1-16,1 1 1 0,-2 3-1 15,0 5-2-15,2-2 0 0,-3-2-2 16,0-2-1-16,1 1-1 0,0 2 1 16,4-3-2-16,0 0 1 0,-1-3-1 15,-2-1-2-15,0-1-1 0,1-3 0 16,0-2 1-16,-4 0 0 0,-3 0 1 0,-3-1-1 16,-3 2 1-16,-4 0-1 0,-4 2 1 15,-5 1 0-15,-5-2-1 0,-7 1 1 16,-1-3-1-16,-4 1 2 0,0 3 1 15,0 0-1-15,-1 1 1 0,-2 1-2 16,2 1 0-16,-3 1-1 0,-1 1 1 16,-1-4 1-16,-5-2-1 0,-1 0 1 15,-2-3 1-15,-3 0 1 0,-1-3 0 16,-4 1 0-16,-2 0 1 0,-1-1 3 0,-4 0 4 16,-1 4 6-16,-5 1 7 0,1 2 3 15,-3-2 3-15,1 2-1 0,-2 0-2 16,0 1-5-16,0-2-7 0,0 1-9 15,0-1-8-15,0-1-8 0,0 2-7 16,0-3-8-16,-2 2-14 0,1-2-21 16,0 1-41-16,-3-1-61 0,-3-1-134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09:54:47.3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16125 7231 604 0,'2'-3'127'0,"-2"2"1"0,-2 1-106 15,-1 2-13-15,0 1-4 0,-1 2-2 16,2 1 0-16,-1 3-1 0,2-2-2 0,1 0 0 15,2-1-2-15,1 0 0 0,1-1 1 16,-1-1-1-16,0-1 1 0,-1-1 2 16,-1-1 2-16,1 2 2 0,-2-1 2 15,0 2 2-15,-2 1 1 0,1 3 3 16,-3 3 0-16,0 3 0 0,-1 2-2 16,-1 2-1-16,-1 0-2 0,1 2-1 15,0 0-3-15,1-1-1 0,2 0-1 0,1-1-1 16,2-1 0-16,0 0 0 0,3-1 0 15,-1 0 0-15,1-1-1 0,2 1 1 16,-2 2 0-16,2 2 0 0,-1 4 0 16,1 2 1-16,-2 3 0 0,1 7 1 15,-1 4 0-15,-1 4 1 0,-1 3-1 16,0-1-1-16,-2 5 0 0,0 0-1 16,0-2 1-16,-2 1-1 0,2-2-1 15,1 4 1-15,0-1 0 0,1 0-1 0,3 1 1 16,0 1-1-16,1-3 1 0,-2 4 2 15,1 0 1-15,-2-2 2 0,1 5 2 16,-2 5 2-16,-1 4 2 0,-2 3 0 16,-3 3-2-16,-3 3 0 0,0 4-2 15,-2 3-2-15,3-1-2 0,-1-1-2 0,2 1 0 16,2 1 0-16,4-5-2 16,5-3 1-16,3-1 0 0,-1-3-1 0,4-2 1 15,1-3-1-15,3-1 1 0,0 1-1 16,-1-3 1-16,2 3-1 0,-1 3 1 15,0 3 0-15,-1-1 1 0,0 2 1 16,-4 3 0-16,-3 2 0 0,-2 1 1 16,-4-2 0-16,-1 0-1 0,-1 0-1 15,-3-1 0-15,2-3 0 0,-2-3-1 16,2-6-1-16,-1 2 1 0,2-4-1 0,2-2 0 16,1-6 0-16,0-5 0 0,2-2 0 15,1-4 0-15,-1-8 2 16,4-1 1-16,-1-1 2 0,2 2 2 0,-2 3 2 15,2 4 1-15,-2 1 1 0,-1 3 0 16,-2-4-2-16,-1 3-1 0,-3-3-2 16,0-5-2-16,0-4-2 0,0-2-1 15,2-7 0-15,-1-1-1 0,1-5-1 0,2-2 0 16,0-4 0-16,1-1 0 0,-1-4 0 16,1 0 1-16,2 0 0 0,-4 0 2 15,2-1 2-15,0-1 1 0,-1 1 1 16,-1-2 1-16,0 0 0 0,-1-1 0 15,1 2-1-15,-1 0-2 0,1-2-2 16,-1-2-1-16,2 4-5 0,1-4-10 16,0 2-15-16,2-4-22 0,0 1-138 0,-2-4-148 15,-1-3-362-15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09:59:05.2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14867 13163 116 0,'-9'1'34'0,"2"2"1"0,0-2-12 16,0-1-1-16,0 1 3 0,0-1 3 16,-3 0 4-16,0 1 4 0,0-1 3 15,-1 0 0-15,0 2-2 0,2-2-4 16,-1 1-6-16,2 0-6 0,3 0-7 16,3-1-6-16,0 1-6 0,0 1-3 0,2-1-1 15,2 0 0-15,-1-1 1 0,1 1 1 16,1 1 3-16,0-1 4 0,1-1 2 15,2 0 3-15,2 0 3 0,0-1 2 16,2-1 1-16,1 2 1 0,4 2 0 16,3-2 0-16,3 1-3 0,1-1-3 15,4 2-3-15,2 1-1 0,4-2-3 16,1-1-2-16,3-1 0 0,2 0-2 16,2-2 0-16,1 1 0 0,2 0 0 0,1 1-1 15,-1 1 0-15,-1 0 0 0,-3 1 1 16,0 2-1-16,-3-2-1 0,-2-1 1 15,-2-1 0-15,2-2 0 0,-1 0-1 16,3-2 1-16,0 2-2 0,4 0 1 16,0 1 0-16,3 1 0 0,2 2 1 15,-2 3-1-15,0 0 1 0,-3-3 0 16,0 1 0-16,-2 0 0 0,-5-2 0 0,-3-2 0 16,-2 0-1-16,-3 0 1 0,-1-1 0 15,0 1-1-15,-3-1 0 0,-3 2 1 16,3 0-1-16,2 1 1 0,2-1-1 15,0 1 1-15,3 0-1 0,3 0 0 16,2 0 1-16,-1 1-1 0,-4-1 1 16,0 1 0-16,-3 0-1 0,-3 0 1 0,-4 2-1 15,-3-3 0-15,-3 1 1 0,-3-1-1 16,-2 0-1-16,-3 1 2 0,-2-2 3 16,-1 1 0-16,-2-1 0 0,-1 0 0 15,-1-1 1-15,0 1 1 0,-2 0-1 16,1 0-3-16,-1 0 0 0,0 1 0 15,2 0-1-15,-2 0-1 0,1 0 0 16,-1 1-1-16,-1-1 0 0,0 1 0 16,-1 0-2-16,-2-1-1 0,-2 1-1 0,-1-2-3 15,-2 1-1-15,-2-1-3 0,-2 0-1 16,-3 0-1-16,-1-2-1 0,1 3-1 16,-2 0 0-16,0 0 1 0,1-1 3 15,2 2 2-15,2-3 2 0,1 0 0 16,1 0-5-16,0 0-9 0,-1 0-13 15,-1 1-12-15,0 1-11 0,-4 1-12 16,-4 3-8-16,1 0 7 0,-5-1 10 0,-1 1 16 16,-5-2 11-16,-5 1 13 0,-2-2 15 15,-2 2 11-15,-1-3 8 0,-3 1 5 16,0 1 6-16,2 1 2 0,5 0-1 16,3 0-1-16,4-1-1 0,-1 1-5 15,4-3-6-15,2 0-5 0,-1-1-3 16,0-1-1-16,2 0-1 0,-3 1-1 15,2-1 0-15,-1 1 0 0,-1 1 2 16,-1 1 2-16,-1 2 2 0,-2 1 2 0,2-1 3 16,0-2 4-16,-1 3 7 15,3-1 2-15,3-1-1 0,3-2 0 0,3-1-1 16,1 1-1-16,5-1-1 0,1-1-2 16,5 2 1-16,2-1 1 0,3 0-1 15,3-2 0-15,0 2-2 0,3 0-4 16,0 0-2-16,0 0-4 0,0 1-3 0,0 0-1 15,1 0 0-15,-1 1-1 0,0-1 0 16,2 1-1-16,-1-1-2 0,2 2-2 16,1 0-1-16,3 0 2 0,2 1 1 15,5-2 0-15,0 1 2 0,6-1 2 16,1 1 1-16,3-2 0 0,3-2-1 16,2 1-1-16,1-1 0 0,4-1-2 15,-1 1 1-15,0 2-1 0,4 0 0 0,-1 0 1 16,0 1 0-16,1 2 0 0,-1-1-1 15,0 2 1-15,1-4 0 16,-1 1-1-16,0-2 0 0,2-1 1 0,0 0-2 16,3-2 1-16,-1 3 0 0,3 0-1 15,1 1 1-15,1 1 0 0,-2 2 0 16,-1-1 0-16,-3 2-1 0,-2-2 1 16,-4-1 0-16,-4 1-1 0,-3-1 1 15,-1-2-1-15,-3-1 0 0,-2 4 1 0,1-4-1 16,1 2 0-16,0 0 1 0,3 0-1 15,-2 2 1-15,5-1-1 0,1-1 0 16,0 1 1-16,0-1-1 0,-1 2 1 16,-1-2-1-16,-1 2 1 0,-4-2 0 15,-2 1 0-15,-3-1-1 0,-4 1 1 16,-2-1 0-16,-2 0-1 0,-3 0 1 16,-2 0 2-16,-2 0 2 0,0 0 2 15,-1 0 1-15,-1-1 1 0,0 1-1 0,0-1 0 16,0-1 0-16,0 1-4 0,0 0-1 15,1 0-1-15,-1 1 0 0,0-1-1 16,0 1-1-16,0 0 1 0,0 0-1 16,-1 0 1-16,0 0 0 0,-1 0 0 15,1 0 0-15,0 0 1 0,-2 0 0 16,1 0-1-16,-2-2 0 0,1 2 0 16,-1-1 0-16,-1 1 0 0,1 0 0 0,2-1-2 15,-1 0-15-15,1 1-73 0,2-3-32 16,-4 3-88-16,-2 1-198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01:12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7949 15304 161 0,'-49'4'59'0,"6"0"9"16,10-7 4-16,3-2-24 0,9-5-5 16,4 2-3-16,5-2-5 0,3 1-6 15,2 0-7-15,2 1-5 0,0 2-2 0,-1 5 0 16,-1 0-1-16,-1 3-3 0,0 2-2 15,2 1-3-15,0 1-2 0,1 0-4 16,2 0-3-16,6 0 3 0,3 0 5 16,5-2 5-16,7 0 3 0,9-2 3 15,6 1 5-15,6-1 3 0,6-2-3 16,5-1-6-16,5 1-4 0,2 1-2 16,1 0-3-16,4 2-2 0,2 2-1 15,0 2-1-15,0 4 0 0,-3 0 0 0,5-2-1 16,3 0 1-16,3-2-1 0,1-6 1 15,6-4-1-15,6-6 1 0,7-4 0 16,6 0-2-16,2-2-2 0,0-3 1 16,5 1-1-16,3 2 0 0,0 3 1 15,-3 1 0-15,-7 0 2 0,-1-2 3 16,-4 7-1-16,-7 5 0 0,-9 0 0 16,-7 1-1-16,-9 0-1 0,-7 1 0 0,-7 3 0 15,-8-1-1-15,-6-1 1 0,-5-4-1 16,-4 1-1-16,0-3 1 0,-1 1-1 15,-1-2-1-15,0-3 2 0,-1 2-1 16,0 0 1-16,0 0 0 0,-5 2 1 16,-3 1-2-16,-4 0 0 0,-3 3-1 15,-5-1 1-15,-6 0 0 0,-6 1 0 16,-5 1-1-16,-6 2 2 0,-6-1 1 0,-5 0 0 16,-6-2-1-16,-7 0 0 0,-3 0 1 15,-1-2-1-15,-4-2 1 0,-2-2 1 16,-1 0-1-16,2 4 0 0,1-2-1 15,-3 0 1-15,-3-1-1 0,-3 3-1 16,-5-2-2-16,-6 4-1 0,-4 0-2 16,-9-1-3-16,-5 2 1 0,-3 0 1 15,-5-1 1-15,1 3 1 0,0-3 1 16,-2-4 3-16,6-2 2 0,3 1 1 0,6 2 1 16,7-2 2-16,5 0 0 0,8 0 0 15,2 0 1-15,7 5 0 0,5-3-2 16,2 3 0-16,5-1-1 0,-4 1-2 15,2 3 0-15,2 3 0 0,2 0-1 16,3 0 0-16,3 1 1 0,1 1 0 16,6-1 2-16,5-2 1 0,6-3 2 15,4 1 1-15,4-1-2 0,5-3-2 0,5 2 0 16,5 1 0-16,7-1-2 0,4 1 0 16,7 1-1-16,6-2 1 0,8 0 3 15,4 0-2-15,6 3-1 0,3 0 0 16,6-1 0-16,1 4-1 0,2-1 1 15,-2 1-1-15,2 0 1 0,2-3-1 16,3 0 1-16,2-2-1 0,4-1 0 16,2 1 1-16,7-2 0 0,8-3 0 0,5 2 1 15,7 0 1-15,3-2-1 0,3 0-1 16,4-1 1-16,4 4-1 0,-2 4-1 16,-6-2 0-16,-6 1 0 0,-2 0 0 15,-5 3 0-15,-7-1 0 0,-8 0 0 16,-10-1-1-16,-5-1 1 0,-7 1-1 15,-9-3 0-15,-4-2 0 0,-3-1 0 16,-2-4-1-16,6-3 1 0,1 0 0 0,7 1 0 16,4-1 1-16,4 3 0 0,0 2 1 15,-2 2 0-15,-7 1 0 0,-5 1-1 16,-9-1-1-16,-8 2-1 0,-10 0-1 16,-6-1-2-16,-5-1 1 0,-8 1 1 15,-7 0 1-15,-9-1 2 0,-9-3 0 16,-11 0 1-16,-11 2 2 0,-11-3-1 15,-9 1-1-15,-6 1 0 0,-6 0 0 16,-5 1 0-16,-3-1 0 0,-7 2 0 16,-2 5-12-16,-9 1-45 0,-11 2-71 0,-13 9-100 15,-19 7-242-15</inkml:trace>
  <inkml:trace contextRef="#ctx0" brushRef="#br0" timeOffset="8136.99">11318 16058 236 0,'-16'-2'31'0,"-4"5"-29"15,2 0-47-15,5 4-34 0,3-3-66 16</inkml:trace>
  <inkml:trace contextRef="#ctx0" brushRef="#br0" timeOffset="8783.44">11230 16084 257 0,'1'0'76'0,"-1"2"9"16,0-2-15-16,2 0-13 0,-2-2-4 0,0 4-1 15,0-4-2-15,1 2-6 16,-1 0-6-16,2-1-8 0,3 0-7 0,4-1-8 16,3-2-5-16,6-1-3 0,6 0 0 15,5 0-2-15,0 3 0 0,1-1 0 16,-2 2-1-16,-4 1-1 0,-4 1 0 16,-6 1 0-16,-5-4-1 0,0 1-1 15,-1-1 1-15,7-1-1 0,7-1 0 16,15 2 0-16,10 0 0 0,47 0 0 15,12 2 0-15,8-1 0 0,-3 2 0 0,-5-1 0 16,-14 2 0-16,-7 0 0 0,-51 0 0 16,-12 2 0-16,-5 0 0 0,1 1-1 15,7 0 1-15,8-3-1 0,10 3 1 16,7-1 0-16,5-2 0 0,5-1-1 16,1 1 1-16,-4-1 0 0,-3-1-1 0,1-5 1 15,0 1-1-15,3 2 1 0,0-2-1 16,4 0 0-16,1 1 0 0,-2 0 0 15,-2 3 0-15,-2 2-1 16,-2-4 1-16,-5 4 0 0,-1 0 0 0,-5 0 0 16,0 6 0-16,-1-2 1 0,0 2-1 15,0 1-1-15,0-2 1 0,-2 0 0 16,2-3 1-16,4-6-1 0,3-2 2 16,1-3-2-16,3 2 3 0,0-1-2 15,3 0 0-15,0 1-1 0,-3 2 1 0,-4 2-1 16,-4 4 1-16,-5-5-1 0,-5 4 1 15,-3-2-1-15,-4 1 0 0,-2 0 1 16,-1 0-1-16,1 1 0 0,0 2 0 16,1 1 1-16,3 0-1 0,0 0 1 15,4-1-1-15,1 0 1 0,1-2 0 16,-1-4-1-16,-1 0 2 0,-3 0-1 0,-4-1 1 16,-2 2 0-16,-5-1 1 0,-4 2-1 15,-5 0 1-15,-2-2-1 0,-4 1 0 16,-2 2 1-16,-2 1 0 0,-2-2 1 15,0-2 2-15,0 2-1 0,1 0 2 16,-1 0-1-16,2-1 0 0,0 1-1 16,2-1-1-16,1 0-1 0,1 0 0 15,0-1-1-15,1 1-1 0,1 1-3 16,-3 1-13-16,-8 3-108 0,-9 10-23 0,-21-5-105 16,-14 0-233-16</inkml:trace>
  <inkml:trace contextRef="#ctx0" brushRef="#br0" timeOffset="28507.29">14860 16255 297 0,'-11'12'72'15,"2"1"3"-15,4-4-43 0,3 0-6 16,5-2-4-16,5 0-1 0,3 2-3 16,0-2 1-16,1 3 1 0,1 2 2 15,1-1-2-15,-3 2 0 0,-1-1 0 16,-2-1 2-16,-2-3-1 0,-1 0-3 0,-1-2-1 16,-3-1-1-16,0-2 0 0,-1 0-1 15,2-1-2-15,-2 1-1 16,0-1-1-16,1-1-2 0,-1 2-1 0,2-1-2 15,0 1-1-15,0 0 0 0,0 1-1 16,1-3 0-16,-1 3-1 0,1-3-1 16,-2 2 1-16,0-2 0 0,0-1 0 15,-1 1 1-15,2-1-1 0,-2 1 0 0,0-1 0 16,0 0 0-16,1 4-1 0,0 2-1 16,0 4 1-16,1 5-1 0,0 3 0 15,0 4 1-15,2 5 0 0,1 2 1 16,0 3-1-16,1 1 1 0,-1 2-1 15,1-3-1-15,0-2 1 0,-1 2-1 16,1-3 0-16,-1 0 0 0,1-5 1 16,-1-2 0-16,1 3 2 0,-1-2 0 15,1 0 1-15,-1-1 1 0,1 3 0 16,0 0-1-16,-1 0 0 0,1 1-1 0,-1 2-1 16,-1-2-1-16,1 1 0 0,-1-1 0 15,-1-1-2-15,2-2 1 0,-1-3-1 16,0-4 1-16,-2-5 0 0,2-1 0 15,-3-7 2-15,0 0 0 0,-1-3 0 16,-2-3-2-16,-2 0-5 0,-1-2-7 16,-3-4-15-16,-2 1-28 0,-3-2-36 0,1-1-56 15,0 1-94-15,1 1-198 0</inkml:trace>
  <inkml:trace contextRef="#ctx0" brushRef="#br0" timeOffset="29494.26">14978 16299 314 0,'-2'-1'84'0,"1"-1"-2"16,-1 4-31-16,5-4-24 0,1 5-9 0,2-3-2 16,5 2-6-16,3 1-1 0,7-2 3 15,6 0 1-15,6 0-1 0,5-1-1 16,10 0 0-16,7-1-1 0,6 0-3 16,6-3 0-16,4-2-2 0,6 1-1 15,6-1 1-15,3 0-2 0,1 2-2 16,0-3 2-16,1 2-1 0,-1 8 0 15,0-2 0-15,-3 2-1 0,-4 1-1 16,-4 0 1-16,-1 2-1 0,-1 2 0 0,1-1 1 16,0-4 0-16,0 2-1 0,2-2 0 15,2-1 0-15,3-1 0 0,0 1 0 16,2-4 0-16,-2 4 0 0,-3-4 0 16,-1 5 1-16,-4-2 1 0,-3 1-1 15,-3 1 0-15,-9 1 0 0,-7-1 0 16,-3 0 0-16,-5-1 0 0,-3-1-1 0,-5 2 0 15,0-1 0-15,-2-2-1 0,1-1 1 16,-1-1 0-16,3-1 0 0,1 1 0 16,1-2 0-16,1 3 0 0,-1 0 0 15,1-1 0-15,-4 2 0 0,-3 3-1 16,-6-2-1-16,-3 4-3 0,-7-1-2 16,-5 0-1-16,-3 4-2 0,-6-1 0 15,-3 2 2-15,0 1 3 0,-2-1 4 16,-1 1 3-16,1 1 1 0,1-1 3 15,1 2 3-15,2 2 2 0,3 0 0 0,2 4 2 16,3 2 0-16,3 1 1 0,-1 0 0 16,1 1-2-16,-1 0-3 0,0-1-1 15,-3 0-2-15,0-4-2 0,-4 0-1 16,-3-1-2-16,-3-1 0 0,-1-3-1 16,-2-1 1-16,-1-1 1 0,-1 0 0 15,0-1 2-15,0 0 1 0,1 1 2 0,1 0-1 16,0 1 1-16,2 1 0 0,-1 2-2 15,1 4 0-15,0 0-1 0,-2 4-1 16,0 1-1-16,-1 2-1 0,-1 1-1 16,-1-2 0-16,-3-1-1 0,-2-1-2 15,-4-1 1-15,-3-2 1 0,-1-4 1 16,-4-3 0-16,0-3 3 0,-1-1 0 16,2-2 1-16,2-1 1 0,4 0-2 15,4-1 0-15,0 5-1 0,5 0 0 0,1 0 0 16,-2 1 0-16,-1 1-2 0,-2 2 0 15,-4-1-2-15,-4-1-3 0,-7-1-2 16,-6-2 0-16,-11-2 1 0,-7-2-3 16,-13-3 1-16,-8 0 4 0,-10-1 2 15,-9-3 2-15,-9-1 1 0,-6 2 0 16,-3 2 3-16,-5-3 1 0,-3-1-2 16,-3 4 1-16,1 5-1 0,4 0 0 0,2-1-1 15,4 1 1-15,6 5 0 0,9 2 1 16,12-1-1-16,8-1 0 0,11 1-1 15,9 0-3-15,6-1-7 0,6-6-13 16,4-1-16-16,4-1-16 0,1 0-28 16,0-4-47-16,2 0-78 0,2-2-152 15</inkml:trace>
  <inkml:trace contextRef="#ctx0" brushRef="#br0" timeOffset="29916.36">15131 17193 415 0,'-15'-4'98'0,"4"3"-12"0,-1 0-28 0,5 3-86 15,2 1-8-15,2 0-2 0,1 1 5 16,2 1 16-16,-1 0 27 0,1 4 25 15,0 3 18-15,1 4 10 0,-2 3 4 16,1 7-3-16,0 5-12 0,0 5-13 16,0 4-14-16,3 2-9 0,0 7-5 15,3 0-2-15,0 3-3 0,1-3-1 0,1 2-1 16,1 3 1-16,-1 1 1 0,1 3 0 16,1-1-1-16,-2-1 2 0,0 0 0 15,-2-1 1-15,-3-1 0 0,1-6 0 16,-3-11 1-16,-1-4-1 0,-1 1 1 15,1-1-2-15,0-5-1 0,1-5-1 16,2-3 0-16,-1 3-3 0,2-3-1 16,0-4-4-16,-1-3-5 0,1-3-3 0,0 0-5 15,-2-2-3-15,-1 0-5 0,-1 0-10 16,-2 0-18-16,-3-2-37 0,-4 1-51 16,-2-2 1-16,-3-7-73 0,-2-4-117 15</inkml:trace>
  <inkml:trace contextRef="#ctx0" brushRef="#br0" timeOffset="30038.22">15112 17695 277 0,'-3'-24'37'0,"2"-3"-31"0,5-1-61 16,3-4-39-16,8-3-77 0</inkml:trace>
  <inkml:trace contextRef="#ctx0" brushRef="#br0" timeOffset="30879.69">15315 17391 191 0,'53'-18'115'0,"0"3"-6"0,3 4-46 15,3 2-9-15,-1 2-7 0,5 5-5 16,4 3-5-16,4 0-4 0,5 1-5 16,8-1-4-16,4 0-4 0,9 0-3 15,2-3-3-15,6-7-4 0,7 2-1 16,6 1-2-16,4-2-2 0,-1-6-1 16,1 0-1-16,3 5-1 0,-5 1 0 15,-6 0 0-15,-7-1-1 0,-7 2 0 16,-7 8 0-16,-8 1-1 0,-12 3 1 15,-6 0-1-15,-10 4 1 0,-7 1-1 0,-5-1 1 16,-8-1-1-16,-1-2 0 0,-3-3 1 16,-1 0-1-16,1 1 0 0,1 0 0 15,1 4 0-15,-1-1 0 0,0 3 0 16,-3 2-1-16,-2 3 0 0,-3 2-1 16,-4 0 2-16,-5 3 0 0,-3 2 1 0,-6 2 1 15,-2 1 2-15,-2 2 1 0,-3 0 1 16,-2-3 0-16,-1 1 0 0,0-2 0 15,1-1-1-15,2 3-1 0,2-2 1 16,3 0 0-16,2 5 0 0,3-2 0 16,2 3 0-16,-1 2-1 0,0 0 0 15,0 1 0-15,-2 4-1 0,-1 0-1 16,-4 1 1-16,0-3 0 0,-3-4 2 16,-1 2 0-16,-2-1 1 0,-1-2 0 15,-2-2 0-15,0 5 0 0,1-4-1 0,0-2-1 16,2 1-1-16,1-3 0 0,2 1-1 15,1-3 0-15,1-5 0 0,0 3 0 16,1 1 0-16,-1-5 0 0,1-3 0 16,-3-1-1-16,1-4 0 0,-2-2-2 15,-1-1 0-15,0-2 0 0,-2 1 2 0,-2 0-1 16,-2 1 1-16,-4-1 1 16,-3 5 0-16,-6 0 2 0,-3 2-2 15,-4 1-1-15,-5-1 0 0,-4 0 1 0,-2 2-1 16,-2-2-1-16,-2-2 1 0,-5-3-1 15,0 0 1-15,-2 0-1 0,-5 0 0 16,-5-3 0-16,-5-2 0 0,-7-1 0 16,-4-1 1-16,-9 1-2 0,-6 0 2 15,-8-3 0-15,-4 0-1 0,-5-2 1 16,-2 5 0-16,-4 2 0 0,-2 0 1 0,1-5-1 16,5 3 0-16,4 5 0 15,0 2 0-15,6-3 1 0,6 0-1 0,8-4 0 16,5 1 0-16,7 0 1 0,6-1 1 15,7 0 2-15,3-3 1 0,7 0-1 16,2 4 2-16,4-2-1 0,0-1 0 16,4-3-1-16,0-1-2 0,4 1 0 0,-1-3-1 15,3 1 0-15,-1 1 0 16,2 1 0-16,0 1-1 0,1 3 1 0,2 1-1 16,0 1 0-16,-1 2 0 0,0 0 0 15,-1 2-1-15,2 0 0 0,-5-1 0 16,0 2 0-16,-3 0 1 0,-3-2-1 15,0 2 0-15,-3 4 0 0,-3 0 0 16,5-1 0-16,2 0-4 0,5-2-7 16,7 2-12-16,8-4-104 0,9-8-29 0,8-7-113 15,11-12-239-15</inkml:trace>
  <inkml:trace contextRef="#ctx0" brushRef="#br0" timeOffset="32122.17">15026 15383 330 0,'-7'2'61'0,"4"0"-2"16,1 5-64-16,3 0-4 0,-1 2 0 0,1-1 2 15,1 1 5-15,-2 0 9 0,0 3 8 16,-2-3 7-16,0 4 9 0,-2 0 6 15,-1 3 5-15,0 1 1 0,-2 1-4 16,-2 2-3-16,2 1-5 0,-1 1-7 16,0 1-6-16,3 2-3 0,2 3-3 15,1 1-1-15,2 2-1 0,4 3 0 16,1 5 2-16,1 6 2 0,0 5 2 16,-1 2 1-16,0 5 0 0,-3 5-1 0,0-1-2 15,-2 2-4-15,0-1-2 0,-4 0-2 16,2 0-2-16,-1-4 0 0,1-3 1 15,2 0 1-15,0-4 0 0,2-2 2 16,3-5 0-16,1-1 0 0,3 3 0 16,1 0-1-16,3 6-1 0,2 0 0 15,2 1-2-15,-1 3 0 0,1 3-1 0,0-1-1 16,0 1 0-16,-1-3-1 0,-1 3 0 16,-2 2 0-16,0-1 1 0,-4-3-1 15,-1 1 0-15,-2-3 0 0,-1-2 1 16,-2-2 0-16,1 0 1 0,-1 1 1 15,1 6 0-15,1-7 0 0,0 1 0 16,3-2-1-16,1 0-1 0,4-1 0 16,1-5-1-16,2-8 0 0,3 5 0 0,0 3 0 15,2 1 0-15,-1-4 0 16,-2-3 0-16,-1-4 0 0,-2 3-1 0,-3-9 1 16,-1-7 0-16,-3-5-1 0,-2-6 0 15,-1-3 1-15,-3-2 0 0,0-5 1 16,-2 1 0-16,2-1 0 0,-2 2-1 15,0-2 0-15,0-2-5 0,0 2-4 16,0 2-6-16,0-2-6 0,0 1-13 16,0 1-65-16,0 0-58 0,-2-7-107 0,2-8-241 15</inkml:trace>
  <inkml:trace contextRef="#ctx0" brushRef="#br0" timeOffset="33428.5">15117 15283 437 0,'25'-9'99'0,"6"1"1"16,8-2-70-16,9 3-14 0,10 0-5 16,8-1-4-16,9 2-3 0,4 3-1 15,8 0-1-15,0 2-1 0,-1-2 1 16,1 2 1-16,0 1 0 0,0 4 2 16,1 0 2-16,-2-2 4 0,-2-2 4 15,2-1 1-15,1-2 2 0,1 1 1 0,3-2 0 16,-1-3-3-16,6-4-3 15,4 0-3-15,6 2-3 0,0 3-2 0,2-2-2 16,-3-1-1-16,-2 5 0 0,-2 4-2 16,-4 5 1-16,-10 1-1 0,-9 3-1 15,-7 1 0-15,-9 2 0 0,-6-2 0 16,-10-2 0-16,-9 2 0 0,-4-3 0 16,-4 1 1-16,-3-1 1 0,-3 2 1 0,2-2 2 15,2 2 1-15,2-2 0 0,4 0 2 16,3-3-1-16,0 3 0 0,1-2-1 15,-1 0-1-15,-4 0-2 0,-5 2 0 16,-4 2-1-16,-5 6-1 0,-6-3 0 16,-2 3-1-16,-2 3-1 0,-6 0 1 15,-2 3 1-15,-4 3-1 0,-1-1 2 16,-3 2 0-16,-1 0 1 0,1-1-1 16,-1-1 1-16,1-1 0 0,3-3 0 15,1 1 0-15,3-2 1 0,1 4 0 0,1 4 1 16,0 2 0-16,2 5 2 0,-2 4-1 15,0 6 0-15,-2 6 0 0,-2 3 0 16,0 0-2-16,-2 3 1 0,-2 1-1 16,-2-2-1-16,-1-5 0 0,-1 0 0 15,3-1 0-15,-2 2 0 0,2-1 1 0,4-1 2 16,0 0 1-16,4 1 0 0,1-4 1 16,3 2 0-16,2-4-1 0,-1-1 0 15,2 3-2-15,-1 2 0 0,0 4-1 16,-1 1-1-16,0 0 0 0,-2 0-1 15,-1 1 1-15,-3 0 0 0,-2-2-1 16,0-1 0-16,-3 1 1 0,-2-1 0 16,0 1-1-16,0 2 0 0,2-4 1 15,1-3 0-15,4-3 0 0,1-2 0 0,4-2 0 16,1-5 1-16,1 1 1 0,1-1-1 16,2 0 0-16,-2 2-1 0,-1 0 1 15,0 1 0-15,-1 5-1 0,-2-5-1 16,-2-2 1-16,0-1-1 0,-1-1 0 15,0-1 0-15,-1-1 0 0,1-3 0 16,-1 4-1-16,1-4 0 0,0-2 0 16,0-4-1-16,1-5 1 0,1-6-1 15,0-2 0-15,0-9 0 0,0 0 0 0,0 1 2 16,-1-1-1-16,-1 3 1 0,1 1 1 16,-1 0-2-16,0 3 1 0,-2-1-1 15,0 2 0-15,0 0 0 0,-2-2 0 16,-1 3 1-16,-1 1 0 0,-1 0 1 15,-2 1 0-15,1 1-1 0,-1 1 0 16,-2 1 0-16,0-2-1 0,0 1 0 16,0-1 0-16,0 0-1 0,-2-4 1 0,-1 0 0 15,-3-2 0-15,-3-1 1 0,-3-3 0 16,-3 1-1-16,-4-3 1 0,-6 1 0 16,-3-2 0-16,-3 1 0 0,-2 5 0 15,-2 1 0-15,-6 1 1 0,0 3-1 16,-3 1-1-16,-1 1 1 0,0 0 0 15,-1-3-1-15,-2-4 0 0,0 1-1 0,-4-1-2 16,-4 0-3-16,-8-2-3 16,-9-1-3-16,-9 1-4 0,-15 1-2 0,-16-4-1 15,-14 0 0-15,-13 1-1 0,-15-1 2 16,-12 9 3-16,-9-2 0 0,0 2-9 16,1 7-54-16,2 1-61 0,12 1-101 15,14 2-242-15</inkml:trace>
  <inkml:trace contextRef="#ctx0" brushRef="#br0" timeOffset="35005.24">15768 16614 526 0,'-17'-16'109'0,"-4"5"1"16,-3 7-96-16,1 4-12 0,-1 2-3 16,-1 7-3-16,-1 2-1 0,1 1 1 15,-1 2 1-15,-1-2 2 0,0 3 5 16,-2-1 2-16,3 2 1 0,0 0 2 16,4 0 0-16,2 0 1 0,4-2-3 15,5-3-2-15,5-3-3 0,4 0-1 16,2-5 0-16,3-2 0 0,5-2-2 15,3-2-6-15,3-4-6 0,5 0-11 0,3-3-11 16,2-1-14-16,2-3-6 0,0 0 0 16,-2-1 6-16,-1 3 8 0,-2 2 12 15,-4 1 12-15,-2 2 11 0,-4 2 8 16,-2 4 2-16,-3 2 5 0,-2 2 5 16,-1-1 4-16,0 2 4 0,-1 1 3 0,2 1 3 15,-1-1-1-15,1 1-1 0,1 0-4 16,1-1-3-16,3 0-2 0,1-3-4 15,-1 2-1-15,2-1-2 0,2 0-2 16,-1 0-2-16,-1-2-4 0,1 1-12 16,-1 1-21-16,0-1-30 0,1-2-41 15,-1-1-72-15,1-1-156 0</inkml:trace>
  <inkml:trace contextRef="#ctx0" brushRef="#br0" timeOffset="35229.46">16007 16525 461 0,'-2'3'93'15,"-1"3"1"-15,2 1-87 0,1 4-6 16,1 4 1-16,1 1 5 0,-1 4 4 0,1-2 4 16,0 3 1-16,-1 0 1 0,0 3 1 15,-1 1-3-15,0-2-5 0,0-5-7 16,0 3-15-16,0-7-17 0,-1-3-40 15,1-4-42-15,-1-2-79 0,-3-5-169 16</inkml:trace>
  <inkml:trace contextRef="#ctx0" brushRef="#br0" timeOffset="35407.61">15956 16658 522 0,'1'-4'110'16,"0"4"-5"-16,2-1-71 0,2 1-51 16,2 0-7-16,3-1-2 0,0-2 1 0,2 1 5 15,-1-1-2-15,1-2-16 0,-2 2-29 16,1 0-24-16,0 0-62 0,-1 0-135 16</inkml:trace>
  <inkml:trace contextRef="#ctx0" brushRef="#br0" timeOffset="35590.51">16254 16571 423 0,'-5'6'90'0,"-2"1"0"0,1 3-72 16,0 4-13-16,0-2-2 0,1 6-1 16,0-1-1-16,3 0 0 0,-1-1 0 15,2-2 0-15,1 1 0 0,0-2 1 16,1-2-2-16,-2-1-8 0,0 0-17 15,-1-3-32-15,-3 0-35 0,-2-3-65 0,-1-3-142 16</inkml:trace>
  <inkml:trace contextRef="#ctx0" brushRef="#br0" timeOffset="35769.81">16163 16672 530 0,'2'-4'93'0,"4"0"-12"16,4-1-114-16,5 4-20 0,2-2-10 16,5 1-3-16,5-2-7 0,0 0-17 15,0 2 9-15,-3 0-19 16,-1 0-45-16</inkml:trace>
  <inkml:trace contextRef="#ctx0" brushRef="#br0" timeOffset="36492.39">15712 17665 390 0,'0'0'109'0,"1"-2"7"15,-1 0-43-15,2-1-14 0,-1-1-10 16,1-1-10-16,1 0-9 0,-1-1-6 0,1 0-6 16,-1-1-5-16,2 3-5 0,-2-1-4 15,1 1-4-15,-2-1-7 0,0 0-11 16,0-2-12-16,0-2-11 0,-1-5-6 15,-1-1 0-15,-1-5 1 0,-1 1 4 16,-2-2 11-16,-3 2 10 0,-2 1 15 16,-1 6 9-16,-1 2 5 0,-2 5 3 15,1 4 5-15,-2 3 3 0,3 4 3 16,0 5-1-16,1 4-1 0,1 4 0 16,2 3-1-16,2 2 0 0,3 3-1 0,0 1-2 15,2-1-2-15,1 3-2 0,1-1-2 16,0-3-3-16,2-3-2 0,1 3-2 15,2-4-2-15,0 0-3 0,0-3-9 16,0-1-16-16,-1 0-28 0,-3 0-64 16,-2-7-5-16,-4 0-73 0,-3-2-128 15</inkml:trace>
  <inkml:trace contextRef="#ctx0" brushRef="#br0" timeOffset="36672.4">15514 17824 610 0,'3'-11'123'0,"2"0"-4"0,4 3-115 0,4 0-14 15,6-1-1-15,3-2 0 0,5 8 0 16,1-1 2-16,0-1-5 0,1 0-15 16,0 1-32-16,-2 1-53 0,-2 0-84 15,0-2-190-15</inkml:trace>
  <inkml:trace contextRef="#ctx0" brushRef="#br0" timeOffset="36861.33">16033 17737 293 0,'-1'7'67'16,"0"-1"1"-16,-1 8-40 0,0-1-18 15,1 0-3-15,-1-1-3 0,1 0-1 16,1 0-1-16,-1-1 0 0,1-6-2 15,0-1 1-15,-1 0 0 0,1-2-5 0,0-2-14 16,1-4-33-16,0 2-18 0,0-3-50 16,1-6-106-16</inkml:trace>
  <inkml:trace contextRef="#ctx0" brushRef="#br0" timeOffset="36994.74">16053 17764 233 0,'3'0'65'0,"3"1"5"15,1 8-29-15,0-1-6 0,1 1-2 16,1 1-6-16,1 2-5 0,-2 1-7 15,0 1-4-15,-1-8-4 0,-1-1-2 0,-1 1-1 16,-1-2-5-16,-2-3-13 0,2-5-34 16,0-1-33-16,1-1-61 0,1-1-140 15</inkml:trace>
  <inkml:trace contextRef="#ctx0" brushRef="#br0" timeOffset="37369.36">16393 17671 403 0,'6'3'92'16,"-1"5"0"-16,-1-1-44 0,1 3-43 15,0 0-1-15,1 1 1 0,-1-1 2 16,0-3 1-16,-3-1 3 0,0-1 1 16,0-1 0-16,-2-1 2 0,0-2-1 15,-2 2-3-15,1-1-3 0,1 1-4 16,0-1-1-16,0 0-3 0,-1-4-8 0,1 1-3 15,0-3 0-15,0-1 0 0,0-2 1 16,1 0 1-16,2-4 3 0,-1 0 7 16,1-2 3-16,1 1 1 0,0 1-1 15,2 0 0-15,0 3 0 0,1 0-2 16,-1 1-1-16,1 2-1 0,0 0 1 16,2 1 0-16,-2 2-1 0,3 0 1 15,0 0-1-15,2 4-1 0,2-1 1 0,2 2-1 16,-1 4 0-16,3 0-1 0,-2 4 0 15,1 2-1-15,-3 5 1 0,1 0 1 16,-3-2-4-16,2 1-16 0,-2 3-36 16,2-2-37-16,-1-5-68 0,0-2-159 15</inkml:trace>
  <inkml:trace contextRef="#ctx0" brushRef="#br0" timeOffset="56660.18">5973 9050 318 0,'-14'6'66'0,"-2"1"0"0,3-1-60 16,-2 0-7-16,3-1-2 0,2-1-1 16,2-3-1-16,1 0-3 0,5-2 3 15,1 0 8-15,1 0 11 0,3-2 9 16,0 2 8-16,1 0 7 0,-1 0 6 16,0 1 1-16,0 1-3 0,0 0-5 15,-2 2-6-15,3-1-6 0,-2 2-4 0,2-1-3 16,-1 1-3-16,1 0-1 0,1-1-2 15,1 1-1-15,3 0-1 0,1-3 0 16,7 0 0-16,6-1-1 0,5-1-1 16,9 1-2-16,6-1-1 0,3 0-2 15,6 1 0-15,-2 1-1 0,0 1 0 16,2-1 0-16,-6 1-1 0,4-1 1 16,2 0-1-16,3 2 0 0,4-1 0 0,0 0-1 15,1 1 0-15,1-3 1 0,1 0 0 16,3-4-1-16,9 1 1 0,0-1 0 15,6-2 0-15,2 0 0 0,9 0 0 16,2 2 1-16,2 0-1 0,-6 3 0 16,-4 0 0-16,-1 1 0 0,0 1 0 15,-3 3 0-15,-3 1 0 0,-4 1 0 0,-4 0-1 16,-2 1 1-16,0-1 0 16,-5-1 0-16,4-1-1 0,-3-4 1 0,6-1-1 15,1 1 0-15,4-4 1 0,3 1 0 16,6-1-1-16,1 1 1 0,5 1 1 15,-1 0-1-15,0-2 0 0,0 1 0 16,0 1 1-16,1 3-2 0,-4 0 1 0,-8 2-1 16,-3-2 1-16,-6 1-1 15,-4 1 1-15,-3-1-1 0,-6-3 1 0,3 1-1 16,1-3 0-16,2 1 0 0,3 0 0 16,4-3 0-16,4 0 2 0,4 0 0 15,9 0 2-15,1 0-1 0,3 1 1 16,-3 1 1-16,4-1-1 0,-4 6-1 15,-1 1-1-15,-10 1-1 0,-5-2 0 16,-5 2 0-16,-7-1 0 0,-12 2-1 16,-8-3 1-16,-12-2-1 0,-10-2 0 15,-6 1 0-15,-2 0 0 0,2 0 0 0,6-1 1 16,7 2-1-16,15 2 2 0,54 0-1 16,8-1 1-16,12 1 1 0,4-4 0 15,2 4-1-15,-5-2 0 0,-12 0 0 16,-56 1-1-16,-7 0 0 0,-13 4 0 15,-8 1 0-15,-4-1 0 0,-2-1 0 0,4-2 0 16,1-1 0-16,4 0-1 0,4-1 1 16,-1-1-1-16,4 0 0 0,3 1 0 15,1 0 0-15,6 1-1 0,0 2 1 16,3-2 0-16,3 1 0 0,4 0 0 16,1-4 0-16,6 2 1 0,3 0-1 15,6 2 1-15,-2-1 0 0,0 1-1 16,-3 3 1-16,-5 0 0 0,-8 0-1 15,-6-1 1-15,-9-2-1 0,-6-2 0 0,-1-1 1 16,-4-2-1-16,-1 0 0 0,0-1 0 16,2 0-1-16,5 1 1 0,5 1-1 15,4 0 0-15,5 1 1 0,6 1 0 16,3 0 0-16,-1 1 0 0,-1-1 0 16,0-1 1-16,-5 1-1 0,-2-1 1 15,-5-1 0-15,-3 1-1 0,-4 0 1 16,-4 0-1-16,-7 1 1 0,-4 0-1 0,-4 0 0 15,-3 0 1-15,-5-2 1 0,1 2 1 16,-2 0 0-16,0 0 1 0,1 2 0 16,1-4-1-16,4 4 1 0,3-1-2 15,6 0 0-15,4 2-2 0,3-1-4 16,5 3-10-16,4 2-68 0,-2-2-70 16,-2-2-115-16,-8-12-276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03:24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1385 8088 589 0,'0'0'122'0,"0"-1"0"0,4 2-106 16,1 2-11-16,4 0-3 0,5 0-1 15,7 0-1-15,4 0 0 0,10-1-2 16,7 0 0-16,6-1 1 0,4 0 0 16,2 0 1-16,1 0 2 0,3 2 1 15,-2-1 2-15,4 3 1 0,5 3 0 16,-4 0-1-16,1 3 0 0,-2 1-1 0,-3 6-2 15,-4-2-3-15,-7-2-10 0,-6 0-13 16,0-3-20-16,-2-5-30 0,-4-2-19 16,-1-7-19-16,-2-6-12 0,-5-2-51 15,-6-1-56-15</inkml:trace>
  <inkml:trace contextRef="#ctx0" brushRef="#br0" timeOffset="283.77">2353 7900 186 0,'-23'-37'60'0,"-2"-2"5"0,4-2-6 15,1 2-8-15,1 2 0 0,2 3 0 16,1 2-4-16,0 6 1 0,0 4-1 16,0 6-6-16,2 3-9 0,-2 3-7 15,-3 3-9-15,1 3-4 0,3 3-4 16,-1 6-2-16,2 7 1 0,-2 8 2 0,1 9 3 16,5 11 2-16,4 12 1 0,5 8 0 15,2 6-1-15,5 3-2 0,2 2-3 16,0 0-3-16,1 0-1 0,-1-3-1 15,-3 0-1-15,-2-3-1 0,-4-3 0 16,-2-2 0-16,-7-6 0 0,-4-1 0 16,-6-4 0-16,-5-4 0 0,-1-2-1 15,-3-4 0-15,-1 0-3 0,0-4-8 16,2-6-22-16,2-8-51 0,2-10-53 0,3-9-97 16,2-9-217-16</inkml:trace>
  <inkml:trace contextRef="#ctx0" brushRef="#br0" timeOffset="565.82">1734 7739 542 0,'-11'-35'132'0,"5"10"3"15,0 7-79-15,4 8-21 0,2 7-13 16,2 7-10-16,1 6-7 0,2 6-3 15,1 3-1-15,1 8-1 0,0 5 1 16,4 7 0-16,2 4 0 0,-1 1 1 0,1 4 2 16,1 2 1-16,-1 2 1 0,2 3 1 15,-3-1 1-15,-1 5-1 0,2-1 0 16,0 2-2-16,1-1-1 0,1-5-4 16,3-6-4-16,1-4-6 0,2-8-8 15,0-6-21-15,0-5-44 0,2-5-60 16,-6-4-100-16,-1 2-217 0</inkml:trace>
  <inkml:trace contextRef="#ctx0" brushRef="#br0" timeOffset="910.75">1564 8534 429 0,'-13'1'96'0,"2"-2"0"0,1 1-73 16,10 0-12-16,1-2-4 0,3-1-2 16,6-1 1-16,2-2 6 0,4-2 6 15,5-6 8-15,1-2 4 0,3-3 4 16,2-1 2-16,0-7-3 0,4 0-5 0,3-1-5 15,2-4-5-15,8-3-5 16,7-2-3-16,15 0-3 0,5-2-2 0,5-3-2 16,6-7-1-16,9-3-3 0,11-5-5 15,-1-3-23-15,-5-7-105 0,-4 1-5 16,-6 1-95-16,-13 6-194 0</inkml:trace>
  <inkml:trace contextRef="#ctx0" brushRef="#br0" timeOffset="120119.57">13009 13991 265 0,'-13'-13'66'0,"0"-3"2"0,-4-1-43 15,-5 2-3-15,-3 5-5 0,-3 1-5 16,-5 2-3-16,-5 1-2 0,-6 1-2 16,-8 0 0-16,-4 3-1 0,0 2-1 15,2 1 0-15,5 0 0 0,5 0 0 16,11 3 3-16,7-1 3 0,3-2 2 15,-4-2 2-15,-10-1 0 0,-52 0 1 0,-17-2-1 16,-13 2-1-16,-2-1-3 0,2 2-2 16,13 1-2-16,10 0-1 0,52 4 0 15,11 2-2-15,0 0 0 0,-4 3 0 16,-6 2 0-16,-7-2-1 0,-6 6 0 16,-4 1 1-16,3 2-1 0,8 2 1 15,8 1-1-15,5-3 0 0,4 2 0 16,3-3 0-16,2-4 0 0,1-2 0 0,1-1 0 15,0-1-1-15,1-2 1 0,0 0-1 16,0 2 1-16,2 1 1 0,1-3-1 16,1 2 1-16,2 1-1 0,0-1 0 15,-1 4 0-15,5 0 0 0,0 2-1 16,1 1 1-16,0 2 0 0,4 2 1 16,1 3 0-16,3 1 0 0,3-1-1 15,2-1 0-15,2 2-1 0,3-2 1 16,3-1-1-16,3-3 0 0,2-1 1 15,3 2 1-15,6-2 2 0,4-1-1 0,3-1 0 16,5 1 1-16,3-3 0 0,4 2 0 16,2-2-1-16,-1-1-1 0,0 2 0 15,1-1 1-15,-1 1-1 0,0 3 0 16,3 1 0-16,1 2 1 0,3 1-1 16,3-2-1-16,-3 1-1 0,-4-3-2 15,-6-3 0-15,-7-5-1 0,-6-4 1 0,-8-3 1 16,-1-1 0-16,9-4 2 0,16-2 2 15,51 1 3-15,16-4 0 0,9 0 0 16,5-3 1-16,-4 0-1 0,-11 2-1 16,-19 0-1-16,-50 1-1 0,-14 2-1 15,-8 1 0-15,4 0-1 0,6-1 1 16,7-3-1-16,8-1 0 0,5-2 0 16,6 1 0-16,2-1 0 0,1 0-1 0,-2-2 1 15,-1-1 0-15,0-2-1 0,-1-1 1 16,1-3 0-16,0 3 0 0,-4 1 0 15,-3 1 0-15,-4 2 0 0,-7 2 0 16,-4 5 0-16,-8-1 3 0,-7-2 2 16,-5-1 2-16,-7-1-1 0,-4-3 2 15,-4-3 1-15,-4-4 1 0,-3-1-2 16,-4-4-2-16,-1-3-1 0,-1 1 0 0,1-2 0 16,1 1-2-16,1-2-1 0,3 0-1 15,-2 3 0-15,1-1-1 0,-1 1-1 16,-3 1-1-16,0 2-1 0,-4 1 0 15,-3 3-1-15,-3 0 0 0,-2 3 0 16,-4-1 1-16,-6 2 1 0,-5 1-1 16,-5 0 2-16,-9-2 0 0,-8 4 0 15,-7 3 1-15,2-1 0 0,9-2-1 0,4-1 1 16,8 3 0-16,3 2-1 0,-2 0 1 16,-48-2 0-16,-15 5-1 0,-12 4 1 15,-4 4 0-15,2 0 0 0,9 7 0 16,10 0 0-16,39 1-2 0,6 6 1 15,-3 0-1-15,-8 5 1 0,-13 6-1 16,-18 4-8-16,-12 6-20 0,0 13-48 0,-2 6-48 16,-11 14-90-16,-9 5-206 15</inkml:trace>
  <inkml:trace contextRef="#ctx0" brushRef="#br0" timeOffset="137144.94">2273 4105 541 0,'-1'-4'9'0,"-1"2"3"0,1-2 19 0,-2 1-5 15,1-3 2-15,-1 3 1 0,1 0 0 16,1 2-3-16,-1 0-7 0,2 1-6 16,0 1-2-16,0-1-1 0,2 0 2 15,-2 0 2-15,0-1 1 0,0 0 0 0,1 1 1 16,1-2-1-16,4-1-3 0,3 0-4 15,3 0-2-15,5-1 1 0,8-1 0 16,9-1-1-16,15 0-1 0,11 0 0 16,10-1-1-16,7 1 0 0,13-2 0 15,19-1-1-15,6-1 0 0,-1-2-1 16,7-3 0-16,15 0 0 0,3-4-1 16,1 3 1-16,5-1-1 0,-1-1 0 0,0 1 0 15,0 2 0-15,2 1 0 0,-3 0 0 16,-3 3 1-16,-9 2-1 0,5 4 1 15,0 0-1-15,1 3 1 0,6-1 1 16,10 1-1-16,9 1-1 0,6-5 1 16,-5 2 0-16,14-1-1 0,6 0 0 15,-15 1 0-15,13-2 0 0,3-1 0 16,-4 1 0-16,13 0 0 0,-6 0 0 16,-10-4 0-16,12 1 0 0,-20 7 0 0,-11-4 0 15,0-2 0-15,-11 5 0 0,-5 1 0 16,-8 4 0-16,-10-6 0 0,8 4 0 15,-4 6 0-15,-7 3-1 0,-3-9 1 16,9 0-1-16,1 5 1 0,-7 1-1 16,-1-10 1-16,10 0-1 0,1 3 1 15,-6-1 0-15,-4-7 0 0,7-2 0 16,0 1 0-16,-10 5-1 0,-20-6 0 0,-6-5-1 16,-8 4 1-16,-13 0 0 0,-18-2 1 15,-9 2 3-15,-6-3 3 0,-4 4 2 16,-4 2 2-16,-6 1 0 0,-5 1 1 15,-2 2-1-15,-6 0-2 0,-3 3-4 16,-3 0-2-16,1 4-2 0,-1-1-2 16,0 4 0-16,1 2-4 0,2 2-9 15,-1 1-23-15,3 1-118 0,-11 1-124 16,-7-12-317-16</inkml:trace>
  <inkml:trace contextRef="#ctx0" brushRef="#br0" timeOffset="140649.24">15150 9872 214 0,'6'-2'48'0,"4"0"0"0,1 0-31 16,6-1-14-16,3 1 1 0,3-2 1 0,3 2 0 15,0-2 3-15,1 1 2 0,3 1 3 16,-1-2 2-16,1 2 2 0,-1 1 1 16,-1-1 1-16,2 1-2 0,0-1 0 15,1 0-1-15,3-2-2 0,3-1 0 16,3 1-2-16,4-2-1 0,7 1-1 15,-1 0-1-15,1-1 0 0,1 2-2 16,2 1 1-16,-2-4-2 0,3 4 0 16,-1 0-1-16,4 1-1 0,1 1-1 0,-1 2 0 15,-1-1-1-15,-1 1 0 0,-2 0 0 16,-2-1-1-16,-2 0 0 0,1 2 0 16,2-4 0-16,3 4 1 0,2-4-1 15,-1 4 1-15,2-5 0 0,4 1 3 16,-2-3 0-16,0 1 3 0,2-2 0 0,3 4 2 15,0-5 0-15,-1 7 0 0,0-2-1 16,-2-2-3-16,1-1 0 0,-5 4-3 16,-2 0 0-16,1 0-2 0,0 1 1 15,-2 2-1-15,-3 3 0 0,-2 1-1 16,2-3 1-16,-2-3 0 0,4-3 1 16,2 3-1-16,4-2 0 0,4 0 0 15,1 1-1-15,0 0 1 0,3-1 0 16,-3 0 0-16,-2-1 0 0,-2 0 0 0,1 1 0 15,-2-1 1-15,-2 3 0 0,-4 4 0 16,-3-2 0-16,0-2 0 0,-4-2 0 16,-2-2-1-16,2 2 1 0,5-3-1 15,3 1 0-15,4 3 1 0,1 0-1 16,3-2 0-16,0 1 1 0,3-3-1 16,-2 3-1-16,0-2 1 0,0 0 0 15,-2 3 0-15,-1 2-1 0,-5-1 1 0,-4 1 0 16,-3-3 0-16,-7 1 0 0,-3-2 1 15,0 0-1-15,-2 0 1 16,2 3 0-16,4-1 2 0,1 2 0 0,3 0 1 16,4-2 1-16,3 0 0 0,6-3 0 15,1 2-1-15,6-1 0 0,4 1-1 16,3 0-1-16,1-1 0 0,0 1-1 16,0-1 1-16,-3 2-2 0,-1 1 1 15,-3 0-1-15,-2 0 1 0,-4 1-1 16,-7 2 0-16,-2-1 0 0,-1-2 0 0,-5 0-1 15,-3-1 1-15,0 0 0 0,5-1-1 16,4 4 1-16,4 0 0 0,1 1 1 16,4-2 0-16,5 0 0 0,2-1 1 15,6 1 0-15,1 0 0 0,2 1 0 16,1-2-1-16,0 0 0 0,-1 2 0 0,1-1-1 16,-4 1 0-16,-6-1 0 0,-4 0-1 15,-5 1 1-15,-3 0 0 0,-5-1-1 16,-7-2 1-16,-6-1-1 0,1 1 1 15,-1 1-1-15,2-1 0 0,2 2 0 16,1 0 1-16,0 2-1 0,3-1 1 16,0 0-1-16,1-4 1 0,-4 2 0 15,-1-1 0-15,-2 1 0 0,0 0 0 16,-3-1 1-16,1 1-1 0,-3 1 0 16,-3 2 0-16,-3-2 0 0,-7 0-1 15,-4 0 1-15,-4 0 0 0,-7-1 1 16,-5 2 1-16,-1-2 2 0,-2 0 2 0,-1 0 0 15,0 0 2-15,1 0-1 0,-2 0 1 16,2 0-2-16,-1 0-1 0,0 0 0 16,2 0 0-16,-1-2 0 0,0 2 0 15,1 0 0-15,0-1 1 0,0 0-1 16,-1 0 0-16,1 1 0 0,-2 0 0 0,0-1-1 16,0 1-1-16,0 0 0 0,0 0-1 15,0 0-2-15,0 0 1 0,-2 0-1 16,2 0 0-16,0 0 0 0,-1 0 0 15,1-2 1-15,0 2 0 0,0 0 0 16,0 0 0-16,-1-1-3 0,2 0-2 16,-1 0-3-16,0-1-5 0,0 2-6 15,0-1-18-15,0 0-48 0,-2 0-65 16,-4-2-103-16,-8 5-236 0</inkml:trace>
  <inkml:trace contextRef="#ctx0" brushRef="#br0" timeOffset="143251.59">2692 10526 365 0,'-7'-5'82'0,"2"-1"4"16,0 2-64-16,3 2-5 0,-1 0-3 15,2 1-3-15,1 0-6 0,0 1-2 16,-1 0-5-16,1 0-2 0,1 0-3 15,-1 0 1-15,0 1 2 0,1 0 2 16,1-1 2-16,0 2 3 0,0-2 3 16,1 1 4-16,2 0 2 0,0-1 3 0,1 1 2 15,2 1 1-15,1-1 0 16,2-1 0-16,2 1-1 0,3 0-1 0,2 0-2 16,0 1-1-16,2-1-2 0,0-1-1 15,2 1-1-15,3 0-2 0,1-2 0 16,4 2-1-16,1-2-1 0,4 2 0 15,5 2-1-15,1-2-1 0,0-2 1 16,2 2-1-16,-2-1 0 0,2-2 1 16,-3-3-1-16,2-3 0 0,0 0 0 0,3-1 0 15,2-2 0-15,3 1 1 0,-1 2-1 16,1 0 0-16,-2 3 0 0,-2 3 0 16,-4 2 0-16,-6 1-1 0,-5 4-1 15,-1-1 0-15,-2 2 0 0,3 0 1 16,0-1-1-16,4-3 0 0,6 2 1 15,7-3 0-15,1-1 1 0,0-3 0 16,1-3-1-16,-1-2 1 0,0 0-1 16,0-3 0-16,0-3 0 0,4 2-1 15,5 1 0-15,-2 1 0 0,-1 1 0 0,-2 3 0 16,-4 1-1-16,-8 5 0 0,-3 0 0 16,-6 2 1-16,-2 3-1 0,-2-2 0 15,-2 2 0-15,-4 0 0 0,0-1 0 16,0-2 1-16,3-1-1 0,1 1 1 15,-1-1 0-15,0 0 0 0,7-1 0 0,2-1-1 16,1 0 1-16,-3-1 0 0,2-1 0 16,0 0 0-16,3 1 0 0,-3-1-1 15,3 1 1-15,1-3 0 0,7 4-1 16,6-2 1-16,-4 1-1 0,4 1 1 16,-1-2-1-16,-1 2 1 0,-1 1-1 15,-8-2 1-15,-6-2 0 0,2 0-1 16,-3 1 1-16,0-2-1 0,-1-3 1 15,-2 1-1-15,11 0 1 0,-1-1-1 0,1 1 0 16,3 0 1-16,-4 0-1 0,1 4 0 16,-1 2 0-16,-6-1 0 0,2 4 0 15,-2-1 0-15,-2 1 1 0,0 3-1 16,0-1 0-16,1 1 0 0,0 1 0 16,-1 0 1-16,1 0-1 0,0-1 1 15,-1-1-1-15,-3-1 1 0,-1-3-1 0,-1 1 0 16,-2 1 1-16,-2-2-1 0,0 0 0 15,0 0 0-15,1-2 0 0,0 2 1 16,2 0-1-16,5-1 0 0,0 1 1 16,6 3-1-16,2-1 0 0,1 2 1 15,0 1-1-15,0 0 0 0,-2 1 0 16,-1 2 0-16,-6-2 0 0,-2 1 0 16,-2-1 0-16,-1 2 0 0,1-2 1 15,0 1-1-15,1-1 0 0,3 0 0 16,4 2 0-16,5 0 0 0,2-1 0 0,5 0 0 15,2 2 0-15,-2-2 1 0,4 1 0 16,1-5 0-16,1 2 0 0,3-2 0 16,2 0 0-16,2 1 0 0,1-1 0 15,2 0-1-15,-5 1 1 0,0-2 0 16,-3 2-1-16,0-4 1 0,0 2 0 16,-1 1-1-16,0-2 1 0,3 2-1 0,-4 0 0 15,1 0 0-15,-2 2 1 0,-1-4-1 16,-1-1 0-16,3 0 0 0,2 1 0 15,2-1 1-15,3 1-1 0,-2-2 0 16,0 2 0-16,-4-1 0 0,-3-1 1 16,-3-1-1-16,-4-2 0 0,-1 0 1 15,0 1-1-15,-1 0 0 0,-2 1 0 16,0 0 1-16,-2 1-1 0,-2 1 0 16,-2 1 0-16,1-2 0 0,-4-1 0 15,0-1 0-15,0 1 0 0,2-2 0 0,-3-1 0 16,3-1 0-16,2 1 0 0,0 2 0 15,1-1 0-15,0 0 0 0,0 1 1 16,-3-1-1-16,-1 1 0 0,-4 1 0 16,-3-3 1-16,-2 1-1 0,-4 2 0 15,-1 1 0-15,-2 0 0 0,-1-1 0 0,0 1 0 16,0 2 0-16,1-2 0 0,0 1 0 16,2-1 0-16,3 1 0 0,1-1 0 15,2-2 0-15,6 1 0 0,0 2 0 16,1 0 0-16,2-2 0 0,1 0 1 15,0 0-1-15,-3 0 0 0,-2 0 1 16,-1-2-1-16,-3 1 0 0,-2-1 1 16,-3 0-1-16,0 2 0 0,0-1 0 15,-2 2 0-15,0-1 0 0,1-1 0 16,1 3 0-16,3-2 0 0,1 1 0 0,4-1 0 16,4 2 0-16,5 2 0 0,3-1 1 15,3-1-1-15,1 1 0 0,-2 0 1 16,-2 0-1-16,-7-2 0 0,-6 1 1 15,-6-2-1-15,-5 2 0 0,-5-1 0 16,-5-1 0-16,0 1 1 0,-2 0-1 16,0 0 0-16,-2-1 0 0,2 1 0 15,1 1 1-15,4-1-1 0,5 1 1 0,6-1 0 16,6 1-1-16,11 0 1 0,2-2 0 16,48 2 0-16,2-1-1 0,4 1 1 15,0-2-1-15,-4 1 1 0,-4-1-1 16,-2 1 1-16,-47-1-1 0,-7 0 0 15,-6 1 1-15,-8 0-1 0,-4 0 0 16,-4 1 1-16,-2 0 0 0,-4 0 1 16,2 0 1-16,-2 0 0 0,0 0 1 15,1-1 1-15,0-1 0 0,0 1 0 0,1-1 0 16,1-2-1-16,-1 0 0 0,0-1-1 16,0-1 0-16,0 0 0 0,-2 0-1 15,0 1 0-15,0 0 0 0,-1 2 0 16,0-1 0-16,0 4 0 0,-1-1 0 15,1 2 1-15,-1-1 1 0,1 0 0 16,0 0 0-16,0 0 0 0,0 0 0 0,1 0-8 16,0 0-17-16,4 0-131 0,17-4-127 15,19-12-328-15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06:27.1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5346 7243 257 0,'0'2'60'0,"0"1"2"0,2-3-26 16,3-1-23-16,1-2-4 0,4-2 3 16,2-3 0-16,5-3 2 0,3-3 2 15,1 0 2-15,-2-1 4 0,6 0 2 0,3 2 3 16,3 2 1-16,2 2 0 0,0 0-3 16,1 3-5-16,-2 0-3 0,-2 1-4 15,0 3-2-15,-2-2-2 0,1 2 0 16,0-1 0-16,1 1-1 0,7-2 2 15,6-1 0-15,1-2 1 0,6 1 0 0,3-2-1 16,2 1 0-16,5 2-2 0,2 0 0 16,-4 2-3-16,3-1-1 0,-3-1 0 15,8 3-2-15,3-1 0 0,-1 1 0 16,1 0-1-16,-2 2 1 0,7 2-1 16,4-1 0-16,-2 0 0 0,-1 0 0 15,-1-1 0-15,1 2 0 0,1-2 0 16,-4 2-1-16,-5-1 1 0,-1 3-1 15,1 0 1-15,-1 1-1 0,0 1 0 16,-2 2 1-16,-4 1-1 0,-4-1 1 16,-7-1-1-16,-1-1 1 0,0 0-1 0,-3-3 0 15,2-1 0-15,-3-2 0 0,-2 0-3 16,-3-2-6-16,-3 0-9 0,-4-2-11 16,-5 1-14-16,-3-2-32 0,-5 0-49 15,-3 1-79-15,-7-2-164 0</inkml:trace>
  <inkml:trace contextRef="#ctx0" brushRef="#br0" timeOffset="585.65">5685 7087 301 0,'-30'-4'83'0,"4"0"1"0,-3 1-22 16,4 1-39-16,5 1-4 0,5 1-6 15,4 0-7-15,4 1-3 0,2 0-2 16,1-1 1-16,2 1-1 0,1-1-1 16,2-1 2-16,5-1 3 0,3-1 4 15,3 0 5-15,7 1 5 0,8-1 4 16,5-2 5-16,1 1 1 0,7 0 0 16,5 2-4-16,4 1-3 0,0-2-4 0,6 0-4 15,4 1-3-15,13 1-3 0,4-1-3 16,-1-2 0-16,1-1-2 0,7 0-1 15,1 3 0-15,7-2 0 0,-6-1-1 16,-6 0 1-16,0 0-1 0,3 1 0 16,1 1 1-16,-1 1-1 0,-6-2 0 15,-1 2 0-15,-1-1-1 0,1 1 1 16,0-1-1-16,-2 1 0 0,1-3 0 0,1 1 1 16,1 0-1-16,-2 0 0 0,1-3 0 15,0 0 0-15,-4 0 0 0,-4-2 0 16,-4-1 1-16,-5-1-1 0,-2 0 1 15,-6 3-1-15,-10-1 1 0,-8 2-1 16,-7-2 1-16,-8 4 0 0,-5 0-1 16,-4 2-6-16,-3-1-25 0,-3 0-50 15,-4 0-46-15,-1-3-93 0,-6 1-205 16</inkml:trace>
  <inkml:trace contextRef="#ctx0" brushRef="#br0" timeOffset="125818.29">17803 2504 596 0,'-16'-3'124'0,"1"-2"-1"15,4 2-110-15,2-5-7 0,1 2-2 16,2-1 0-16,2 1 0 0,1 0 1 15,-2 1 2-15,0 1 1 0,-2 2 1 16,-3 0 1-16,-1 4 1 0,0 1 0 16,-3 3 0-16,0 3-1 0,-1 2-1 15,-1 2-1-15,0 5-1 0,0 1 0 16,-1 3-1-16,2 3-1 0,2 5 0 0,1 1-2 16,2-3-1-16,2-2 0 0,5 1-1 15,3 0-1-15,3-3 0 0,4-2 0 16,2 0 0-16,6 2 0 0,3-2 0 15,3-4-1-15,6-6-3 0,4-4-5 16,6-5-6-16,5-8-20 0,4-7-48 16,3-6-62-16,2-8-101 0,1-3-227 0</inkml:trace>
  <inkml:trace contextRef="#ctx0" brushRef="#br0" timeOffset="126381.36">18235 2466 431 0,'-15'-4'106'0,"2"2"4"0,2-1-48 16,-1 1-34-16,1-1-7 0,1 3-1 15,2 0-2-15,-1 3-2 0,0 0 1 16,1 2-1-16,-2 5 0 0,1 1 2 16,-2 3 0-16,2 0 0 0,-1 5-3 15,1 0-3-15,2 1-3 0,2-1-4 16,3 5-2-16,0-6-2 0,4 1-2 0,1-6-1 15,5-3 1-15,0-4 0 0,6-7 1 16,0-8-1-16,4-2 1 0,4-5-2 16,2-1 0-16,1-4-2 0,3 4 1 15,-4 0 2-15,1 2 1 0,-2 0 1 16,-6 3 1-16,-2 2 2 0,-5 3 0 16,-4 0-1-16,-3 2-2 0,-1 0 0 15,-2 4 1-15,-3-1-1 0,1 1 0 0,1 0 1 16,-3 2-1-16,1 0 1 15,2 2-1-15,0-1-1 0,2 2 0 0,0 1-1 16,4 0 1-16,3 2 1 0,0-1 1 16,3 3-1-16,2-1 2 0,-1 2-1 15,0 1 0-15,1-1-1 0,1-1-1 16,-1 2-4-16,2-3-6 0,1 0-22 16,1-3-45-16,2-4-63 0,-2-4-102 0,1-2-232 15</inkml:trace>
  <inkml:trace contextRef="#ctx0" brushRef="#br0" timeOffset="126749.53">18599 2396 521 0,'0'-7'126'0,"1"-2"1"0,1-1-40 0,0-2-67 15,2 2-7-15,2 2-2 0,0-2-1 16,1 2-1-16,2 1 0 0,1 5-2 15,1 2-1-15,-1 1 0 0,3 4 1 16,1 1-1-16,1 2-1 0,1 5-1 16,2-1-2-16,0 1 0 0,0 3-2 15,2 2-3-15,-3-1-4 0,-1 2-2 16,-3-3-3-16,0-2-1 0,-4 0-1 16,-2-3 0-16,-4-1 3 0,-1-1 3 15,-2-3 2-15,0-1 2 0,-3 0 2 0,-1-3 5 16,-1-1 2-16,-2-3 3 0,1-1 2 15,-3-1 1-15,1-4 1 0,-1-2-1 16,3-6-3-16,1-1-2 0,5-5-2 16,5-2-2-16,5-6-2 0,3 0-2 15,6-3-2-15,5 3-2 0,3 2-2 16,1 0-4-16,2 0-5 0,-1 3-12 0,1 3-18 16,-3 3-31-16,0 1-53 0,-7 3-86 15,-1 1-187-15</inkml:trace>
  <inkml:trace contextRef="#ctx0" brushRef="#br0" timeOffset="127713.63">16182 3315 397 0,'4'-3'85'0,"-1"0"1"0,-1-1-62 15,-1-1-16-15,2-1 1 0,-1 0 3 16,1-2 7-16,-2 0 7 0,1-2 7 16,0 0 4-16,0 0 2 0,-1-1 0 15,3-3-4-15,-2-2-4 0,3-1-7 16,4-1-7-16,2 0-5 0,4-2-3 0,4 1-3 15,3 2-1-15,4 2-3 0,3 2 0 16,-2-2-1-16,3 3 0 0,-2 2 0 16,-2 2 0-16,-2 2-1 0,-2 1 1 15,-1 4-1-15,-2 1 1 0,-1 1-1 16,-1 4 0-16,-1 1 0 0,-2 3 0 16,1 0 1-16,1 0-1 0,0 1 1 0,0 1 0 15,0-1-1-15,2 1 1 16,-1-2-1-16,-1-1 1 0,1-2-1 0,1-1 1 15,0-1 0-15,0-4-1 0,-1-5 1 16,1-1-1-16,0-1 1 0,-1-2 0 16,-1-1-1-16,0-1 1 0,-1 1-1 15,-1 1 1-15,0 0-1 0,-2 2 1 16,-2-2 0-16,-2 3-1 0,0-1 1 16,-2-1 1-16,-2 3 0 0,-1 0 0 15,0-1 0-15,-1-1 1 0,-1-2 0 0,1 1 0 16,0-1-1-16,1-2 1 0,-2 0-1 15,2 0 0-15,1 1-1 0,-1 3 0 16,0 0 0-16,1 0-1 0,0 4-4 16,-2 2-6-16,0-1-22 0,1 2-92 15,-1 0-20-15,4-3-99 0,-1-2-207 16</inkml:trace>
  <inkml:trace contextRef="#ctx0" brushRef="#br0" timeOffset="130587.36">16925 3485 335 0,'-53'0'72'0,"3"0"0"0,11-3-57 16,6 1-4-16,7 0-5 0,7-1-2 0,10-2 1 15,7 3 1-15,10-1-1 0,8 1 0 16,9-4-2-16,6 0-1 0,6-3 2 16,4-1 1-16,5-2 3 0,2-3 3 15,2-2 5-15,4-2 4 0,9-2 4 16,10-3 0-16,1 0 1 0,8-4-3 15,9-4-3-15,11 0-4 0,3 3-3 16,-1-2-3-16,2 0-3 0,5 3-1 16,8 5-2-16,-2 2 0 0,-5 0-1 15,-2-1-1-15,2 4 1 0,0 1-1 0,-9-2 0 16,-11 2 0-16,-6 3-1 0,-5 0 1 16,-8-1 0-16,-8 3 0 0,-6 1-1 15,-4 0 2-15,-4-2 1 0,-4 0 0 16,-4 2 1-16,-6 3 1 0,-6-3 0 15,-5 2 0-15,-4 3-1 0,-5 4-1 16,-1-1 0-16,-3 2-4 0,-4 0-8 16,-1 1-11-16,-3 0-16 0,0-2-24 0,-3 2-32 15,2-1-25-15,-2-2-68 0,4-5-115 16</inkml:trace>
  <inkml:trace contextRef="#ctx0" brushRef="#br0" timeOffset="130961.9">20046 2273 371 0,'0'0'95'16,"0"0"0"-16,1 2-28 0,0-2-44 16,2 3-10-16,0 2-4 0,2 4 1 15,3 6 4-15,-1 2 5 0,3 4 3 16,0 4 1-16,1 3 1 0,0 2-3 0,-2-1-3 15,0-2-4-15,-3 1-3 0,-1 0-4 16,-4 1-2-16,-2-1-3 0,-1 0-5 16,-2 0-12-16,-2-2-20 0,1-4-44 15,0-1-45-15,1-9-86 0,3-5-187 16</inkml:trace>
  <inkml:trace contextRef="#ctx0" brushRef="#br0" timeOffset="131260.54">20167 2188 483 0,'3'-3'105'0,"-3"2"-1"16,1 2-74-16,0 3-20 0,0 1-8 15,2 2-3-15,0 2 0 0,1 3 1 16,0 1-4-16,1 1-7 0,-2-2-7 16,2 2-8-16,0 0-10 0,1-1-10 15,-2-1-9-15,-3 1 0 0,-1 2 7 16,-4 2 7-16,-2-1 5 0,-5 1 11 16,-3 2 13-16,-4-1 9 0,0 0 5 15,0-2 0-15,-1-1-47 0,3-3-37 0,5-3-111 16</inkml:trace>
  <inkml:trace contextRef="#ctx0" brushRef="#br0" timeOffset="131843.64">20749 2244 497 0,'-17'-11'118'0,"5"1"1"0,1 2-70 16,1 4-21-16,2 4-15 0,2 1-6 0,-2 3-5 16,0 0 0-16,-1 2-1 0,-1 2-1 15,0-2 1-15,-1 3 0 0,1 0 0 16,-1-1 0-16,1 3 0 0,2 0 1 16,-1 1 0-16,2 3 0 0,1 0 0 15,1 0-2-15,2-1 0 0,2 0-3 16,2-3 2-16,3-2-1 0,1 0 0 15,2-2 2-15,3-3 0 0,2 0 1 16,3-4 0-16,0-4-4 0,2-3-5 16,0-3-6-16,1-2-3 0,1-2-2 15,-2-2 2-15,-1 0 2 0,-4 2 4 0,-1-1 8 16,-4 0 9-16,-3 2 7 0,-1 2 1 16,-5 1 1-16,-1 1-1 0,-2 2-1 15,-1 2-2-15,1 0-4 0,0 3-4 16,1 1-4-16,3 2-1 0,3 4-1 15,3 1 1-15,4 1-1 0,2 5 0 0,4 2 0 16,4 2 4-16,2-1-7 0,1-1-14 16,3 0-22-16,0-2-40 0,0-6-35 15,1-2-78-15,-3-3-159 16</inkml:trace>
  <inkml:trace contextRef="#ctx0" brushRef="#br0" timeOffset="132122.21">21190 2095 383 0,'-10'-3'81'0,"0"-2"1"0,2 2-68 15,-1-2-1-15,2 1 0 0,2 2 2 0,1 0-1 16,1 1-1-16,0 2 0 15,2 1 0-15,-2 4 1 0,0 2 1 0,-1 3 1 16,-1 6 2-16,-1 4 1 0,0 1 0 16,1 3-3-16,0-1-4 0,3 0-5 15,2-4-4-15,2 0-3 0,3-4-2 16,4-3-8-16,2-2-13 0,6-6-21 16,1-5-36-16,7-3-32 0,0-11-75 15,4-4-148-15</inkml:trace>
  <inkml:trace contextRef="#ctx0" brushRef="#br0" timeOffset="132347.9">21336 1939 496 0,'-16'-10'116'0,"4"0"2"16,3 3-78-16,3 2-17 0,1 3-8 0,5 7-8 16,0 1-3-16,2 4-2 0,3 3 0 15,1 3 2-15,2 2 1 16,-1 1 1-16,2-1 0 0,-1 0 1 0,2 2-1 15,-3-2-1-15,1 1-1 0,-1 2-2 16,-1 2-5-16,0 0-18 0,0-1-22 16,1-2-36-16,-1-1-22 0,-1-4-11 15,0-6-13-15,-1-4-49 0,1-7-36 16</inkml:trace>
  <inkml:trace contextRef="#ctx0" brushRef="#br0" timeOffset="132455.79">21436 2140 315 0,'1'-16'99'0,"2"0"5"0,-2 4-29 16,0 2-15-16,0 3-19 0,1-1-13 15,0 1-12-15,3 1-15 0,1 1-17 16,3 0-26-16,2-1-32 0,1 1-33 16,0-1-72-16,2 1-142 0</inkml:trace>
  <inkml:trace contextRef="#ctx0" brushRef="#br0" timeOffset="132595.44">21450 2107 402 0,'-5'5'90'0,"5"-2"4"15,0 1-59-15,3 1-11 0,6-1-7 16,1 3-3-16,3 0 0 0,3 1-1 16,3-1-4-16,-1-1-12 0,2 0-16 0,-1-1-27 15,-1-1-33-15,0-4-25 16,-4 0-65-16,1-1-123 0</inkml:trace>
  <inkml:trace contextRef="#ctx0" brushRef="#br0" timeOffset="133059.15">21892 2028 433 0,'-15'-4'101'0,"-1"-3"4"0,1 0-69 0,1 1-6 15,2 0-4-15,2 0-3 0,0 2-1 16,0 2-3-16,2-1-2 0,-1 3-2 15,0 3-2-15,1 1-3 0,-2 1-1 16,1 3-1-16,0 0-2 0,0 2 0 0,2 2-1 16,1 1-2-16,0-2-2 0,3 1 0 15,1 0-3-15,0-1 0 0,4-1-2 16,0-3 1-16,3-2 1 0,1-1-2 16,4-3-3-16,2-2-7 0,3-4-8 15,2 1-8-15,1-2-9 0,1-1-5 16,-1-2 1-16,-3 1 6 0,-3-2 9 15,-2 1 10-15,-3-2 14 0,-2 1 16 16,-2 3 10-16,-3 1 8 0,0 0 5 0,-2 2 3 16,0 1 1-16,1 1-4 15,-1 2-7-15,1-1-7 0,1 1-7 0,0 1-6 16,1 1-5-16,2 1-4 0,1 0-1 16,2-1 1-16,2 3-1 0,1-1-4 15,1-1-8-15,1 1-10 0,1-2-13 16,0 1-19-16,0-2-17 0,2 0-13 0,-2-1-11 15,2 0-12-15,-1-1 9 16,1-1-23-16,-1-1-17 0</inkml:trace>
  <inkml:trace contextRef="#ctx0" brushRef="#br0" timeOffset="133570.4">22085 2013 221 0,'4'-7'108'0,"-2"3"-11"16,1-1 3-16,-2-2-24 0,0 0-11 16,1-1-10-16,-2-2-10 0,0 0-7 15,0 0-6-15,0-1-6 0,-2 0-6 16,1-1-7-16,0 3-3 0,-3 1-1 0,2 0-3 15,-3 1-2-15,-1 5-2 0,0-1-1 16,-2 4 0-16,1 2 0 0,-3 3 1 16,0 1 0-16,1 3 1 0,0 2-1 15,0 3 0-15,1 0 1 0,3-1-2 16,2 1 0-16,3-3 0 0,4 1-1 16,2-4 0-16,3 0-1 0,2-2 0 15,1-2-1-15,0-4-1 0,1 1-2 0,0-5-3 16,-1-2-3-16,1-3-4 0,-2-2-2 15,-2-2 2-15,-1-3 0 0,-1 2 3 16,-2-2 4-16,-3 1 6 0,0 1 6 16,-4 3 4-16,2 0 2 0,-1 3-1 15,-1 2 1-15,-1 1 0 0,1 3-3 16,-2 1 0-16,1 1-3 0,-2 1 0 16,1 1 0-16,2 0 0 0,-1 3-1 0,2 1 0 15,1-1-2-15,1 2 1 0,0 3-1 16,3 0 0-16,-2 1 0 0,3 0 0 15,-1 2 0-15,2 0 0 0,-1 2 0 16,1 0 0-16,-1 3-1 0,0 0 1 16,0 4-1-16,0 6 1 0,-2 0-1 15,0 3 1-15,-1 1-2 0,0 1 0 16,-4-2 0-16,1-2 0 0,-1-5-1 16,-3-4 0-16,-3 0 0 0,0-5 1 0,-4-3 1 15,-2 1 2-15,-4-3 1 0,-6 0 1 16,-4 0 2-16,-5-3 0 0,-4 0 0 15,2-2-2-15,1-2 0 0,2-3-3 16,6-7-7-16,9-3-25 0,8-6-58 16,14-4-48-16,9-11-100 0,5-3-221 15</inkml:trace>
  <inkml:trace contextRef="#ctx0" brushRef="#br0" timeOffset="133953.71">22387 1966 405 0,'-4'2'102'15,"3"0"1"-15,1-1-24 0,0-1-58 16,1 1-5-16,1-2-1 0,3-3 0 15,4 2-2-15,1-6 1 0,1 0-3 16,0-3-2-16,0-1-4 0,0-3-2 16,-3 1-4-16,-1 0 0 0,-4 0 0 0,1 0-2 15,-4 0 0-15,-1 2-1 0,-3 2 0 16,-1 4 4-16,-2 2 5 0,-4 5 1 16,-5 7 6-16,-3 4 3 0,-1 4 2 15,-1 2 1-15,-1 3-2 0,0 1-4 16,5 1-2-16,4 1-4 0,3-2-2 15,6-4-2-15,4 1-2 0,3-4 0 16,8-1 1-16,6-4-1 0,8-2-5 16,3-4-18-16,6-3-34 0,4-3-74 15,2-6-100-15,-2-4-240 0</inkml:trace>
  <inkml:trace contextRef="#ctx0" brushRef="#br0" timeOffset="134610.34">20059 2353 309 0,'2'0'95'0,"-1"-2"9"15,0-2-25-15,0-1-16 0,2-1-11 16,0-1-11-16,1-2-6 0,2-1-9 16,0 0-7-16,0 1-5 0,2 0-5 15,0 2-2-15,1 2-3 0,1 1-5 16,-2 3-10-16,2 2-29 0,0 4-82 0,-2 2-99 16,0 2-241-16</inkml:trace>
  <inkml:trace contextRef="#ctx0" brushRef="#br0" timeOffset="135719.13">18242 4042 335 0,'7'-7'102'0,"-6"1"6"16,-2 0-32-16,-4 1-12 0,-2 1-10 16,-3 0-10-16,-2-1-7 0,-2 1-8 15,-1 0-7-15,0 1-4 0,0 3-4 16,1 0-3-16,1 3-1 0,-1 2-4 16,0 5 0-16,-1 2 0 0,-1 3 0 15,-2 2 0-15,-2 6 0 0,-2 5-1 0,-4 5 0 16,2 3-1-16,-1 4-1 0,4 2-1 15,4 2-1-15,6-1-1 0,8-6 1 16,10-6-1-16,9-4 1 0,6-8-2 16,7-8-2-16,7-8-3 0,6-5-11 15,4-8-29-15,3-2-58 0,4-6-37 16,1-6-93-16,-2-3-196 0</inkml:trace>
  <inkml:trace contextRef="#ctx0" brushRef="#br0" timeOffset="136258.1">18624 3998 394 0,'-10'-5'113'16,"1"0"6"-16,0-2-8 0,0 0-73 16,0-1-10-16,1 2-5 0,2 1-6 15,-2 2-3-15,2-1-5 0,-1 4 0 16,0 1 1-16,-2 2 0 0,-2 3 1 0,0 1-1 16,-4 3 0-16,2 1-1 0,-2 4 0 15,-1-1-2-15,1 3 0 0,2 2-2 16,-1 3 0-16,2 2-2 0,1 3 0 15,3 1-2-15,1-1-1 0,5-2-2 16,4-2 0-16,5-3-1 0,2-7 0 16,6-5 1-16,3-5-1 0,3-1 2 15,1-5-2-15,2-4-1 0,-1-6-1 0,-1-5-3 16,0-3 0-16,-4-1 1 0,0-3 0 16,-5-2 2-16,-1 2 2 0,-4 3 2 15,-2 5 2-15,-3 1 2 0,0 2 1 16,-3 5 2-16,-1 0 1 0,-1 3 0 15,1 2 0-15,0 2-1 0,1 1-1 16,0 2-1-16,0 1-3 0,1 3 0 0,2 1-2 16,-1 0 1-16,3 3-1 0,0 0 2 15,1-1-1-15,1 2 0 0,2-3-1 16,1 2 0-16,3-1-2 0,1-1-3 16,0-3-9-16,4 1-21 0,1 0-41 15,1-3-60-15,1-4-96 0,-2-1-217 16</inkml:trace>
  <inkml:trace contextRef="#ctx0" brushRef="#br0" timeOffset="136609.29">18958 3879 632 0,'-8'-17'132'15,"-3"0"0"-15,1 2-116 0,-1 2-9 16,2 3-2-16,2 3-2 0,2 4-2 0,2 3 0 15,5 5-1-15,3 4 0 16,2 2 0-16,3 2-1 0,3 3 0 0,3 1 1 16,2 2-4-16,3-2-6 0,0-4-13 15,0 2-14-15,0-4-8 0,0 1-4 16,-2-2 0-16,-3 0 3 0,-2-4 3 16,-5 3 13-16,-4-2 16 0,-5-1 10 15,-6-1 5-15,-2 0 5 0,-5 0 9 16,0 0 13-16,-1-3 12 0,1-2 4 0,2-4 0 15,2 0 0-15,3-8-4 0,4-3-8 16,3-5-9-16,4-3-12 0,5-7-5 16,4 0-3-16,5-2 0 0,3 0-1 15,0-2 1-15,1 2-7 0,-1 0-25 16,0 7-51-16,-3 2-51 0,-5 2-97 16,0 7-218-16</inkml:trace>
  <inkml:trace contextRef="#ctx0" brushRef="#br0" timeOffset="137162.96">20378 3449 445 0,'-6'-3'108'0,"-2"-1"5"0,1 0-58 0,-2-1-18 15,1 1-4-15,-1-1-1 0,-2-3-2 16,1 2-5-16,-1 0-5 0,0 1-6 15,-2 3-3-15,-2 0-3 0,1 4-4 16,1 4-1-16,1 1 0 0,0 4 1 16,0 3 1-16,-1 0 1 0,2 5 0 15,1 0 1-15,-1 3 1 0,2 2-1 0,0 1-1 16,3 2-2-16,3 3-1 0,5-1-1 16,4-2-1-16,4-4-3 0,7-4-3 15,7-6-1-15,11-7-3 0,9-11-5 16,6-7-17-16,3-6-26 0,3-5-46 15,1-7-36-15,-3-2-89 0,-8-4-178 16</inkml:trace>
  <inkml:trace contextRef="#ctx0" brushRef="#br0" timeOffset="137371.76">20636 3174 563 0,'3'-8'133'0,"-2"-1"2"16,0 0-81-16,0 5-22 0,1 2-12 15,-1 1-8-15,0 3-4 0,0 2-2 16,2 4-2-16,0 6 0 0,1 2 0 16,1 5 1-16,-1 7 0 0,-2 2 1 0,-1 7-1 15,-1-3 0-15,0 3-3 0,-1 0-7 16,0-3-8-16,1-6-30 0,4-3-71 16,0-8-30-16,7-6-99 0,4-5-198 15</inkml:trace>
  <inkml:trace contextRef="#ctx0" brushRef="#br0" timeOffset="137835.28">21101 3258 434 0,'-13'-8'103'0,"1"-1"2"0,-3 1-52 16,-1 0-34-16,0 3-6 0,-1 2-5 0,0 0-1 16,-1 3 2-16,2 3 5 0,0 2 3 15,1 2 3-15,1 3 2 0,1 3 0 16,1 7 0-16,3 1-4 0,1 3-4 16,2 1-5-16,2 0-3 0,3 2-2 15,5-2-2-15,0-4-1 0,5-3 0 16,3-2 0-16,4-4-1 0,3-3 0 15,1-6-2-15,2-3-2 0,2-5-8 0,-2-2-10 16,-3-5-8-16,0-4-4 0,-3-2 2 16,-3-3 1-16,-3-1 4 0,-4-3 5 15,-2 1 11-15,-4 0 8 0,-3 2 3 16,0 5 2-16,-4 1 1 0,1 7 1 16,0 2 3-16,1 6 0 0,2 0 1 15,-1 2 0-15,2 4-2 0,0 0-1 16,2-1-1-16,2 4-1 0,0 2 2 15,3 1 0-15,2 3 2 0,2-2 2 0,1 2 1 16,-1 0 1-16,2-1-1 0,2 0 0 16,-2-2-3-16,0-2-12 0,1-1-33 15,0-1-80-15,0-4-95 0,0-5-238 16</inkml:trace>
  <inkml:trace contextRef="#ctx0" brushRef="#br0" timeOffset="138242.2">21550 3086 451 0,'-6'-13'117'0,"-1"2"3"16,0-1-34-16,1 2-52 0,-1 3-10 0,-3 2-5 15,0 4-5-15,-3 2-3 0,-1 3-4 16,-1 1-4-16,-3 2 0 0,0 3-2 15,1-2 1-15,0 3-1 0,0 0 1 16,2 2-1-16,0-4-1 0,3 2 0 16,2 2 0-16,6 0 0 0,4 1 0 15,8-2 2-15,4 0 1 0,6 0 0 16,6 1 1-16,3-5 1 0,0 0 0 16,1-2 0-16,-3-1-1 0,-1-1-1 15,-3 1-1-15,-3 0 0 0,-3 0 0 0,-2-1-1 16,-3 0-1-16,0-1-1 0,-3 1-1 15,-1 1-3-15,-2 0 1 0,-2 3-1 16,-2 2-1-16,-3 2 1 0,-3 2 1 16,-6 3 4-16,-6 0 2 0,-9 1 1 0,-7 0 2 15,-8-1 1-15,-8 0 0 16,-5-1-1-16,0 1-25 0,2-2-101 0,4-4-12 16,10-5-95-16,8-10-202 0</inkml:trace>
  <inkml:trace contextRef="#ctx0" brushRef="#br0" timeOffset="139449.51">21826 3026 423 0,'1'-8'113'15,"0"0"7"-15,-1-2-49 0,1-1-15 16,-2 1-11-16,0 0-9 0,-2 3-8 16,1 1-7-16,-2-2-7 0,1 5-7 15,-2 0-3-15,-1 4-1 0,-3 3-1 16,-2 2-1-16,-1 2 1 0,0 1 1 16,-2 4-1-16,2-2 0 0,0 0-1 15,2 0 0-15,4-3-1 0,2 1 0 0,0-2-2 16,4 1 0-16,2-2 1 0,1 0 0 15,5 0 0-15,1 1 1 0,5 1 0 16,1 0 2-16,3 3-1 0,1 2 0 16,4-1 0-16,0 0 0 0,-2 2 0 15,-1-1-1-15,0-1 1 0,-2 0-1 0,0-1 0 16,-4-1-1-16,1-1-1 0,-3-1-1 16,2-1-1-16,-3 1 0 0,-1-1 0 15,-4 0-1-15,-3 0 0 0,-4 4 1 16,-6 0 1-16,-7 2 0 0,-4 1 1 15,-9-1 0-15,-5 0 2 0,-5-1 0 16,-3-1 0-16,2-4-4 0,1 1-25 16,3-5-70-16,8-4-31 0,10-3-94 15,13-8-204-15</inkml:trace>
  <inkml:trace contextRef="#ctx0" brushRef="#br0" timeOffset="140027.22">20140 2910 534 0,'6'-2'112'0,"4"-3"1"0,10-2-94 16,7-1-14-16,13-4-1 0,12-3-1 15,5-3-1-15,10 0 0 0,9-6 1 16,8 4 3-16,6-4 2 0,1 5 2 15,1-1 1-15,1-2 0 0,4 2-1 0,1 3 0 16,1 0-4-16,-8 1-2 0,-1-3-2 16,-2 1 0-16,-1 7 0 0,-1-2-1 15,-6 1 0-15,-4-2 0 0,-4 2 0 16,-5 2 0-16,-3 2 0 0,-6-2 0 16,-8 0-1-16,-7 3 1 0,-4 1-1 15,-5 3-6-15,-6 1-14 0,-6-1-21 16,-4 3-39-16,-9 0-47 0,-5 1-87 15,-11-3-185-15</inkml:trace>
  <inkml:trace contextRef="#ctx0" brushRef="#br0" timeOffset="140356.34">20200 2757 257 0,'-11'0'62'15,"9"-3"2"-15,7-2-34 0,9-1-6 16,8-2 0-16,14-2-3 0,8-2 0 16,7 0 3-16,8-3 3 0,5-2 1 15,7-1 3-15,5-1 1 0,4 2 2 0,0 1-1 16,7-2-3-16,2 1-3 0,4 3-6 15,5 1-5-15,1-3-4 0,-6 1-4 16,0-2-3-16,1-1-1 0,6 2-1 16,-5-1-1-16,-8 1 1 0,-7 3-2 15,-3 4 0-15,-6 1-2 0,-11 5-15 16,-11 1-27-16,-10 5-78 0,-6 0-95 0,-5 0-232 16</inkml:trace>
  <inkml:trace contextRef="#ctx0" brushRef="#br0" timeOffset="141976.81">23024 1132 539 0,'-9'-15'123'15,"3"3"-1"-15,-1 7-63 0,5-1-50 16,5 2-5-16,2 4-2 0,1 3 0 16,0 3 0-16,1 7 2 0,-1 4 0 15,-1 10 2-15,-1 5 1 0,-3 7 1 0,-3 8 2 16,-2 3 0-16,-2-1-1 0,-1 1 0 16,-1-1-2-16,1 3-1 0,0-1-1 15,2-1-1-15,2 2 0 0,3 2 0 16,1 1 2-16,3 0-1 0,0-3 1 15,2-6 0-15,0 2-1 0,-1-5-1 16,0 3-1-16,-3-3-1 0,0 2 0 0,-4 3 0 16,0-1-2-16,-4-3 0 15,-2-4-4-15,0-8-6 0,0-5-18 0,-1-9-51 16,1-10-64-16,1-11-105 0,3-10-240 16</inkml:trace>
  <inkml:trace contextRef="#ctx0" brushRef="#br0" timeOffset="142799.44">22932 1134 587 0,'-4'-5'122'0,"0"-1"-3"0,4 1-106 16,4 2-9-16,5 0-5 0,5 1-1 16,6-3-1-16,6-1 1 0,8-3 4 15,8-1 0-15,5-1-1 0,10-2 2 16,8-2 1-16,5 0 0 0,3 2 0 16,-1 1-1-16,-1 1 0 0,-3 2-1 15,-6 4 1-15,-5 2-2 0,-5 1 0 16,1 2 1-16,0 0-1 0,-4 0 0 15,0 2-1-15,0-1 1 0,2 1 0 16,-3 2-1-16,3-2 1 0,4 0 0 0,3 0-1 16,3 1 1-16,-3-2 0 0,-6 0 0 15,-3 1 0-15,-9 1 0 0,-10 1-1 16,-9 2 0-16,-9 2 0 0,-4 2 1 16,-6 1 1-16,-3 1 2 0,-3 2 1 15,-1 0 1-15,-2 0 1 0,1 1 0 16,-2-1-1-16,4 4-1 0,1-1-2 0,3-3-1 15,1 8 1-15,3 0-2 0,1 2 1 16,1-2-1-16,0 1 1 0,0 4 0 16,2 4 1-16,-4-4 1 0,1 2-1 15,-1 2 1-15,-3 2 1 0,-1-1-1 16,-2 2-1-16,-3 4 0 0,0 1-1 16,-1 0 0-16,0 6 0 0,1 2-1 15,1 0 1-15,3-2-1 0,1-3 1 16,2-3 0-16,2-4 0 0,2-5 0 0,0-1 0 15,0-4 0-15,1-1 0 0,-1-1-1 16,-1 2 0-16,-2 1 0 0,-1-1 1 16,-4 0-1-16,0 1 0 0,-3-2 0 15,-4 2 0-15,-3-3 0 0,-1 0 0 16,-4-2 0-16,-2 0 1 0,1-4 1 0,-2-2 0 16,2-7 1-16,1 0 0 0,0-3 1 15,-1-1 0-15,1 1-1 0,0-1-1 16,0 2 0-16,-1-1-1 15,-2 2 0-15,-2 1-1 0,-1 0 0 0,1 0 0 16,-5 0 0-16,-3 1 0 0,-2-1 0 16,-3-1 0-16,-4-3 0 0,-7 0-1 15,-8 0 1-15,-7-4-1 0,-1-1-1 16,-6-2 1-16,-1 2 0 0,-4 0 0 16,-6 1 1-16,-1 0-1 0,2 2 2 0,-4 4 0 15,-3 3 1-15,1-1 1 0,0 3-1 16,8 0 1-16,6 3-1 0,6-2-4 15,8-2-10-15,10-3-15 0,8-4-129 16,11-6-125-16,7-5-324 0</inkml:trace>
  <inkml:trace contextRef="#ctx0" brushRef="#br0" timeOffset="143496.96">22977 633 407 0,'-6'-11'90'0,"2"0"2"0,2 3-69 0,2-1-10 16,1 3-4-16,2 2-5 0,-1 2-1 16,0 2-3-16,0 4 1 0,-1 2 4 15,-1 3 4-15,-1 4 6 0,-1 1 5 16,-1 7 6-16,-2-1 3 0,-1-3 2 16,-2 9-4-16,1 2-3 0,1 4-5 15,2 3-4-15,3-2-4 0,2 4-3 16,5 1-2-16,3-9-2 0,3-2 1 15,4-3-1-15,1-5 0 0,2 0-1 0,-1-2 0 16,-2 0 0-16,0 1 0 16,-1-1 0-16,-4 2 0 0,-3-1 0 15,-1-3 0-15,-2 0 0 0,-1-3-1 0,-3-4-1 16,-1 1-1-16,0-7-7 0,2 0-18 16,-2-1-47-16,3-6-62 0,3-6-100 15,5-1-228-15</inkml:trace>
  <inkml:trace contextRef="#ctx0" brushRef="#br0" timeOffset="144338.54">23004 643 400 0,'-18'-4'80'0,"2"-3"-2"0,1 0-80 15,3 1-11-15,2 1-4 0,3 0-4 16,3 0 1-16,3 0 3 0,1 0 3 16,2 1 7-16,2 2 11 0,1-3 9 0,1 1 5 15,1 1 4-15,2 0 4 0,-1 1 3 16,3-1 2-16,0 1-2 0,3 1-2 15,1 1-2-15,2-2-4 0,2 1-3 16,3-2-4-16,4-2-4 0,1-3-3 16,4 1-2-16,2-2-2 0,4 1-1 15,1-2 0-15,1 5 1 0,0 1 1 16,-1 4 2-16,-1 0 2 0,-6 4 0 16,-2-1 2-16,-6 1 1 0,-5 0-1 0,-3 0 0 15,-3-2-2-15,-3-1-2 0,-2 2 0 16,-1-1-3-16,0 0 0 0,-1 1-1 15,0 0 0-15,0-1 1 0,0 1-1 16,0 0 1-16,0 0 0 0,-2-1 1 16,2-1 0-16,-2 3 0 0,1 0 0 15,-2-2 0-15,-1 1-1 0,0 0 0 16,1 1 0-16,-2 1 1 0,0 0 0 16,-2 1-1-16,2 1 1 0,-1-1-1 0,0 1 1 15,1 0-2-15,-1 1 1 0,1 1-2 16,1 1 2-16,0 5 0 0,2 0 1 15,0 0 0-15,1-3 1 0,1-1-1 16,0-2 1-16,1-2 0 0,-1-7-1 16,1 0-1-16,0 8 0 0,-1 2-1 15,0 1 1-15,0 1-1 0,-2 1 0 16,1 1 1-16,0 3-1 0,-3-6 0 0,0 1 0 16,0 3 1-16,-1 1 0 0,0 2 0 15,-2 3 1-15,0-1-1 0,-1 0 1 16,-1-1 0-16,1-2-1 0,-1-1 0 15,2-3 0-15,-1-2-1 0,2-1 1 16,1-2-1-16,0-2 1 0,0-3 1 16,1-1 2-16,-1 0 2 0,0-2 2 15,0-1 1-15,0 1 0 0,0-1 0 0,0-1-1 16,0 2-2-16,0-1-3 0,0 1-2 16,0-1-2-16,0 1 0 0,-1 0 0 15,1 1-1-15,0-1 0 0,-1 1 0 16,0 1 0-16,1-2 1 0,-2 1-1 15,2-1 0-15,0 1 1 0,-1-1-1 16,1 0-1-16,0 0-3 0,1-1-5 0,-1 0-8 16,3-2-11-16,-1 1-40 0,3-2-91 15,0-1-119-15,4 0-275 16</inkml:trace>
  <inkml:trace contextRef="#ctx0" brushRef="#br0" timeOffset="-168753.45">3813 15560 198 0,'-8'0'58'15,"0"0"4"-15,3-1-10 0,2 1-20 16,0-1-4-16,3 1-4 0,-1 0-5 16,1-1-4-16,1 2-5 0,0-2-1 0,2 1-3 15,1 0 1-15,0 0 0 0,3 0 1 16,0 2 3-16,3 0 0 0,0 3 0 15,1 0-2-15,1 1-1 0,3 0-2 16,0 2-1-16,5-2-2 0,5-1 1 16,5-1-1-16,6-2 1 0,5-2 1 15,2-2-1-15,4-3 1 0,2-3 0 16,2-2-2-16,2-1 0 0,1-2 0 0,5-1-1 16,3 3 0-16,-2 3 0 0,3 2 0 15,0 3 0-15,0 7 0 0,-5 5 0 16,-1 2 0-16,-3 1-1 0,6 3 1 15,-1 2-1-15,7 0 0 0,5 0 0 16,1-5-1-16,2-3 1 0,1-4-1 16,4-4 1-16,-2-4 0 0,-5-3 0 15,1-3 0-15,-1-1 0 0,6-1 0 16,1 1 1-16,-3 3-1 0,0 2 0 0,-1 2 0 16,-1 2 0-16,-5 5 0 0,-8 1-1 15,-1 2 1-15,-4-1-1 0,1 4 1 16,-1-3-1-16,5 2 1 0,3-1 0 15,3 0 0-15,2-3 0 0,2-4 0 16,4-4 0-16,-3 0 0 0,1-2 0 0,0-3 0 16,-4 1-1-16,-2 1 0 0,-4 2 1 15,-3-1-2-15,-5 2 1 16,-6 3 0-16,-3 1 0 0,-5 3 0 0,-3 1-1 16,-2 2 1-16,-3 1 0 0,0 2 0 15,0-4 1-15,-1-1-1 0,1-2 1 16,3-2 0-16,0-3 0 0,2-3 0 15,1-3-1-15,1 2 1 0,-4-1 0 16,0 1-1-16,-4 0 1 0,-5 2 1 16,-6 3 1-16,-6-1 0 0,-1 1 0 15,-4 1 0-15,-4 0 1 0,-2 1-1 0,-3-1 1 16,0 0 1-16,0 0 1 0,-1 0 2 16,0 0 2-16,0 0 2 0,0-1 2 15,0 1-1-15,0-2-2 0,0 1-1 16,0-4-2-16,0-2-2 0,-1 1-3 0,0-2-4 15,-2-1-2-15,-2 1 0 16,-1-1-2-16,-5 0 1 0,-1 5-1 0,-5-5 1 16,-8 4 3-16,-2 1 1 0,-6 3 1 15,-2 0 0-15,-2 3 2 0,0 1-1 16,2 2 1-16,3 0 0 0,0-3-1 16,4-1 1-16,0-1-1 0,2-3-2 15,2-1-1-15,-1-1-3 0,3 1-4 16,-1 0-5-16,2 1-4 0,-1-2-5 0,-3 3-4 15,-2 2-4-15,-4 2-4 0,-3 3-2 16,-2 2-4-16,-2 2-3 16,-6 3 1-16,-5 1 0 0,0-2 4 0,-5-3 4 15,-5 1 5-15,0-1 2 0,-1 0 2 16,1 0 0-16,5-2-4 0,-2-1-10 16,3 0-6-16,2 0-21 0,0-3-36 15</inkml:trace>
  <inkml:trace contextRef="#ctx0" brushRef="#br0" timeOffset="-167829.77">5927 15724 207 0,'29'-3'50'0,"1"0"3"16,9 1-33-16,3 1-6 0,7 2-3 15,6-1-1-15,4 1-4 0,-3-1-1 16,7-4-2-16,0-1 5 0,10 2 6 16,1-1 4-16,2 0 5 0,4 1 3 15,2-1 2-15,5 4 1 0,2 1-4 16,3 3-6-16,-2 0-5 0,3-2-4 16,1 1-2-16,3 3-3 0,1 0-1 0,-3 1-1 15,-3-4 0-15,3-5 0 0,-3 2 0 16,-5 0-1-16,-2-2 0 0,-6-2 0 15,-7-2-1-15,-3 1 0 0,-11 2 1 16,-6-2 0-16,-8 1 1 0,-9 0 0 16,-8 1 1-16,-5-1 1 0,-7 1-1 15,-6 2 1-15,-4 1 4 0,-4 0 2 16,-4 0-1-16,-3 1 0 0,-5 1 1 16,-5 0 0-16,-5 1-1 0,-6-1-5 0,-9-1-3 15,-7-2-2-15,-7 1-1 0,-7-4 1 16,-10 2-1-16,-7 1-1 0,-6-2 1 15,-7 1 1-15,-6 1 2 0,-9 2 0 16,-2 1-1-16,-7 1-1 0,-5-3-1 16,-4 5-3-16,-1 2-3 0,-3-1-1 0,-2-2-2 15,-4-1 0-15,6 2 1 16,-2-3 0-16,-1-5 3 0,-4-1 2 0,5 1 2 16,3-6 1-16,7-2 1 0,-1-2-1 15,11 0 1-15,8 1 0 0,11-4 0 16,2-2 2-16,2 3 0 0,5-4 0 15,4 1 1-15,6 2 0 0,5 2 0 16,4 2 0-16,13 3-1 0,13 2 0 16,4 4-1-16,12 1 0 0,6 0-1 15,5 2-4-15,5 2 0 0,3-1 1 16,6 1-1-16,4 1 0 0,3 1 1 0,6-1 3 16,8 0 5-16,5 3 3 0,13 0 1 15,8-1 3-15,5 1 1 0,5-1 2 16,3-3 1-16,10 4 0 0,5-6-1 15,-1 2 0-15,2-1-3 0,14-4 0 16,8 3-2-16,11 3-1 0,-3-1-1 0,4-2-2 16,4 3-1-16,5 0 0 0,-7 4-1 15,-4-6-1-15,-5 0 0 16,5 3 0-16,0 3 0 0,-5-2-1 0,0-3 1 16,0 2 0-16,2 2-1 0,-2 2 1 15,1-8-1-15,-1-2 0 0,3 2 0 16,-1 0 0-16,-4-1 0 0,-4-4 1 15,1-2 0-15,-7 4 0 0,-4 2 0 16,-9-3 0-16,-10 1-1 0,-6-1 0 16,-8 4 0-16,-9-1-1 0,-9-3 0 0,-8 1 0 15,-7-1 0-15,-5 0 0 0,-5 1 1 16,-4-1-1-16,-4 0 0 0,-3 2 0 16,1-2 0-16,-2 2 0 0,0-2-1 15,2 0-1-15,1 2-6 0,3-1-19 16,6 0-41-16,4-3-66 0,5-5-99 0,6-4-232 15</inkml:trace>
  <inkml:trace contextRef="#ctx0" brushRef="#br0" timeOffset="-167117.03">14187 14796 385 0,'-62'2'88'0,"22"-2"-3"16,11-2-69-16,19 2-5 0,14-1-4 0,8-1-1 15,9-1-3-15,8-3-1 0,7 3 4 16,7 1 6-16,7-1 4 0,1 3 3 15,6 1 1-15,0 2 3 0,6-1 2 16,8 1 0-16,10 0-1 0,6 1-4 16,12-4-2-16,16 0-3 0,15 0-2 15,16-4-2-15,15 1-3 0,8-6-1 16,15-2 0-16,10 5-2 0,3-6 1 16,4 1 0-16,-5 7 0 0,-8-6 1 0,-5 7-1 15,-12 4 0-15,-18-2 0 0,-15 3-1 16,-20-2-1-16,-16 4 0 0,-14 1-2 15,-17 0 0-15,-11-3-1 0,-7 2 0 16,-6 1 0-16,-6-3 0 0,2-4 0 16,-1-5-1-16,2-1 1 0,4-3 0 0,-1 1 0 15,1-1 0-15,-2 1-1 16,-7 4 0-16,-7 2-6 0,-10 2-11 0,-16 0-15 16,-14-1-19-16,-17 2-42 0,-19 2-42 15,-21-2-87-15,-20 3-168 0</inkml:trace>
  <inkml:trace contextRef="#ctx0" brushRef="#br0" timeOffset="-166697.31">14110 14704 628 0,'-5'-14'129'0,"6"7"1"15,5 1-119-15,9 7-6 0,10 5-3 16,10 3-2-16,14 2-1 0,14-2 2 16,14-3 0-16,18 0 0 0,15-3 1 15,17-5-1-15,16 0-1 0,14-3 1 16,15-4 0-16,13 5 1 0,8-4 0 15,8 2 1-15,4 4 1 0,4-1 1 16,1 2 1-16,-3 2 0 0,-3 1-2 16,-5 6 1-16,-9-3-1 0,-5 1-1 15,-7 5-1-15,-9-9 0 0,-4 5 0 0,-4 0 1 16,-7-6 0-16,-3 0 1 0,-6-2 0 16,-6-2 0-16,-9 3 1 0,-14-3-1 15,-17-3 0-15,-12 3-1 0,-19 2 0 16,-19-2-5-16,-16 0-6 0,-16 2-4 15,-18 2-18-15,-19 6-57 0,-18-2-56 16,-23 2-103-16,-14-1-225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11:46.0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9568 13605 297 0,'-27'0'62'0,"7"4"1"0,4 0-55 16,8-3-17-16,2 2-8 0,2-1 0 15,4-2 2-15,1 0 2 0,2-2 4 0,0 1 5 16,1-1 15-16,1-1 10 0,0 3 4 15,0-1 0-15,0 1-1 0,-2 0-1 16,2 1-1-16,1 2 0 0,0-2 2 16,3 1 0-16,5 0 1 0,3 0 1 15,5 1-1-15,6-2-1 0,6-1-5 16,7 0-5-16,4 0-5 0,4-1-2 16,1 1-2-16,3-3-2 0,-2 1 0 0,2 2-1 15,0 1-1-15,-2 0 1 0,1 3-1 16,-2 1 0-16,-1 2-1 0,-1 2 1 15,-3-1 0-15,0 0-1 0,2-2-1 16,3-4-1-16,5-1 1 0,6-2 0 16,8-1 0-16,3-2 2 0,4-2 1 15,2-3 2-15,-3 3 0 0,1 0-1 16,-4 1 0-16,-4-1 0 0,-7 4-3 0,-7 0 0 16,-10 6-1-16,-7-3-2 0,-13 2-5 15,-7-1-3-15,-8 3-4 0,-7-2-11 16,-2 0-37-16,-1 0-43 0,-2-2-72 15,-5 0-161-15</inkml:trace>
  <inkml:trace contextRef="#ctx0" brushRef="#br0" timeOffset="630.67">9439 14158 293 0,'6'-5'73'16,"1"1"2"-16,-1 2-39 0,-1-1-14 15,-1 2-4-15,0 1-4 0,2 1-3 0,-1 2-1 16,2 0 1-16,3 1 2 0,3 0 2 16,4-1 1-16,6 0 1 0,5-1 1 15,8 1-1-15,5-2 1 0,7-1 0 16,4 1 1-16,3-1-1 0,2-1 1 16,2-2 0-16,0 1 0 0,2 3-3 15,-1 0-2-15,1 2-4 0,1 3-3 16,-2 0-1-16,-2 3-2 0,2-2 0 0,3-1-2 15,4 0 1-15,4 0-1 0,5 2 0 16,4-3-1-16,3-5 1 0,4 0-1 16,4-2 0-16,-1 0 0 0,-1-3-1 15,-12-3 1-15,-11 0-1 0,-10 5 0 16,-13-1 0-16,-16-1-1 0,-15 3 2 16,-8-2-1-16,-3 3-2 0,-1 1-2 15,0 0 1-15,0 1 1 0,-2 3 0 0,2-3-11 16,-1 2-20-16,1 0-35 15,-2-1-51-15,1 1-90 0,1-3-202 16</inkml:trace>
  <inkml:trace contextRef="#ctx0" brushRef="#br0" timeOffset="1141.48">9581 14074 267 0,'-3'0'33'0,"0"-1"0"0,2 1-53 16,2 1 6-16,-1 1 9 0,1-2 12 15,2 0 23-15,1 1 18 0,2 1 6 16,3 1 3-16,5 3-4 0,4 0-6 0,7 3-9 16,5 0-6-16,8 4-6 0,7-1-6 15,2-1-2-15,10-3-3 0,8-1-1 16,6 0-1-16,5 0-1 0,2-2-2 15,4-2 0-15,4-1-2 0,2 2-1 16,1 2-2-16,0-2-1 0,-2-2-1 16,-4-1 0-16,0 0-1 0,-2 1 0 15,0-1 0-15,0-2 0 0,1-1-1 0,-5 0 0 16,-8 0 0-16,-8-2 0 0,-10-1-1 16,-7-1 1-16,-6 2 0 0,-3 0 0 15,0 2-1-15,3 1 1 0,-1 3-3 16,0-1-14-16,-13 2 0 0,-13-2-7 15,-21-1-22-15,-17-1-45 0,-8 1-30 16,-4-4-75-16,-5 5-142 0</inkml:trace>
  <inkml:trace contextRef="#ctx0" brushRef="#br0" timeOffset="1805.66">9017 13510 66 0,'2'3'39'0,"1"2"11"16,0 0 3-16,1 1 6 0,1 0 6 15,0 1-5-15,0 0-6 0,2-1-7 16,2 1-9-16,4-2-6 0,3 0-5 16,5 0-4-16,6-1-1 0,8-1-3 15,7-3-1-15,4 0 0 0,5-2 0 16,5-1-1-16,8-4-2 0,1 3-1 0,2 0-2 15,2 1-2 1,2 3-2-16,0 0-2 0,-2 3-1 0,1-1-2 0,1 0-1 16,-2 2 0-16,1-3-1 0,0 1 0 15,-1-2 0-15,4-3 0 0,1 1 0 16,2-4 0-16,4-1 0 0,2 0 1 16,-2-1-1-16,-1-2 0 0,-2 1 0 15,-4 1 0-15,-7 1 0 0,-5 3-1 0,-7 0 1 16,-5 1 0-16,-6 3-1 0,-6 2 1 15,-10 1-2-15,-7-3-3 0,-7 0-2 16,-8 2-2-16,-8 1-10 0,-3-2-20 16,-3 2-40-16,0-3-38 0,-2 0-76 15,0-1-166-15</inkml:trace>
  <inkml:trace contextRef="#ctx0" brushRef="#br0" timeOffset="2375.13">8970 13619 394 0,'-6'-5'81'0,"5"-1"-6"0,0 1-51 16,2 1-33-16,2 0-1 0,4 2 0 16,-1 0 6-16,1-1 7 0,0 2 10 0,2 1 4 15,1-1 3-15,1 1 4 0,1 1 1 16,6 1 1-16,4 0-2 0,5 1-3 15,6-2-1-15,7 2-3 0,6-1-3 16,4-3-2-16,6-1-1 0,4-2-2 16,6-2 0-16,5 1-3 0,3 2 0 0,2 2-1 15,3 1-1-15,2 3-1 16,2 0 0-16,1 6-1 0,0-2 0 16,-5 3-1-16,1-3 1 0,0 0-1 0,0-1 0 15,0 0 0-15,0-2-1 0,2-1 1 16,-1-2-1-16,2-2 1 0,-1 0 0 15,-4-1 0-15,1-1 0 0,-3 2 0 16,-5-2 0-16,-6 2 1 0,-8 2-1 16,-9 2 0-16,-8-1 1 0,-11 1 1 15,-11-1-1-15,-8 1 1 0,-6-2-1 16,-2 0 0-16,-1 2 0 0,-1-2 2 0,-1 1 0 16,1-1 0-16,-1 1 0 0,1-1 2 15,-1 1 0-15,1-3-2 0,0 1-4 16,-2-1-14-16,2 0-40 0,0 1-76 15,-1-3-100-15,-4 1-244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12:13.6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3866 9015 253 0,'-20'5'49'0,"2"-5"-9"15,3-5-63-15,2-2-28 0,0 0-38 16,0-2-90-16</inkml:trace>
  <inkml:trace contextRef="#ctx0" brushRef="#br0" timeOffset="975.79">3637 8943 281 0,'-30'-2'98'0,"1"-1"10"16,2 2-21-16,1 1-9 0,6 0-11 15,5 1-11-15,3 0-13 0,5 1-14 16,5-1-10-16,1-1-7 0,1 0-4 0,0 0-3 16,1 0 0-16,-1 0 0 0,0 1 1 15,1 0 0-15,0 2 1 0,1 1 1 16,1-1 0-16,1 2 1 0,3 2 0 16,3 1 1-16,4-1 0 0,5 4 0 15,5-2 0-15,5-1-1 0,8 1-1 16,2-2 0-16,4-1-1 0,3-2-1 15,3-4-1-15,9-2-1 0,7-1-1 16,7-4 0-16,2-2-1 0,0-2 1 0,3-1-2 16,5 0 1-16,-2-2-1 0,0 2 1 15,-6 1 0-15,2 1 0 0,0 3 0 16,0 1 0-16,-1 1 0 0,-3 4 1 16,-1 1 0-16,3 0-1 0,-2 1 0 15,2 0 0-15,5 0 0 0,3 0 0 16,4-1-1-16,0 0 0 0,2-1 0 15,-1-2 0-15,2-1-1 0,-2 0 1 16,1 2 0-16,-5-1 0 0,-5-2 0 0,-3 4 0 16,1 0 0-16,-2 0 0 0,1 1 0 15,-3 0 0-15,2 0 0 0,-3 1 0 16,0 0 0-16,0 0 0 0,1 2 0 16,4-1 1-16,0 0-1 0,0 1 0 15,1 0 1-15,0 0-1 0,4 0 0 16,-1-1-1-16,-2 1 1 0,-4 0-1 15,-2 1 1-15,0-2-1 0,-2 1 1 0,-1-1 0 16,2 1 1-16,-3-1-1 0,2-1 1 16,2 1-1-16,2-2 1 0,3 0 0 15,6-3 0-15,1 4 0 0,3-3-1 16,0-2 0-16,-2 3 0 0,6-3 0 16,1 2 0-16,2 1-1 0,-2-2 1 15,-6 2-1-15,-4 2 1 0,-1-1-1 0,-5 0 0 16,-2 4 1-16,-4-2-1 0,-4 2 0 15,-1 2 1-15,-1 2-1 0,-2 0 0 16,-1 1 0-16,0-1 1 0,0-2-1 16,8 3 2-16,2-2-1 0,2 1 1 15,3-2 0-15,1-1 0 0,4 1-1 16,1 1 1-16,-5-2-1 0,-1 1-1 16,-2 0 1-16,-3 2-1 0,-6-2 1 15,-6-1-1-15,-4 0 0 0,-9-2 1 16,2 1-1-16,-1-3 0 0,2 0 0 0,1 2-1 15,2-1 1-15,-6 1 0 0,-3-3 0 16,-7-3 0-16,-4 0 0 0,3-1 1 16,5 2-1-16,6-3 1 0,52 3 0 15,9 1 0-15,9 0 1 0,4 1-1 16,-4 0 0-16,-11-1 0 0,-10 1 0 0,-53-1-1 16,-11-1 1-16,-10 2-1 0,-8 2 1 15,-2-2 0-15,-5 2 1 0,-1 2-1 16,0-2 1-16,4-1 0 0,4 1 1 15,8-2-1-15,7-2 1 0,8 0-1 16,5 1 1-16,5 1-2 0,0 0 1 16,-3 0-2-16,-8 2 1 0,-6 1 0 15,-10-1-1-15,-5-2 1 0,-7 1 0 16,-3-1 1-16,-4 0 0 0,1 0 0 0,-2 0 0 16,1-1-1-16,0 2 1 15,0-1-1-15,-1 0-1 0,1 0 0 0,0 0-1 16,0-1 0-16,0 1-2 0,0 0-5 15,0 1-8-15,0-1-6 0,-2 0-8 16,0 0-17-16,-6-1-125 0,-6-3-126 16,-5-4-309-16</inkml:trace>
  <inkml:trace contextRef="#ctx0" brushRef="#br0" timeOffset="2234.88">3746 9011 520 0,'-10'6'108'0,"1"-4"0"0,1 3-95 16,2 0-8-16,1 0-3 0,1 0 1 15,2-2-1-15,-1-1 4 0,2 0 6 16,1-2 3-16,1 1 2 0,2-2 4 0,0 0 1 16,4-2 2-16,0 1-2 0,4-3-5 15,2 0-3-15,5 0-1 0,1-1-2 16,4-1-2-16,3-2-1 0,5-1-2 16,5 1-1-16,9-5 0 0,10 2-1 15,3 0 0-15,4-2 0 0,1 3 0 16,4 1 0-16,-1 2 0 0,2 0 0 15,-2 3 1-15,4 2-1 0,0 0 0 0,1 2 1 16,-1 2-1-16,-1 2 1 0,2-2 1 16,-6 1 0-16,8 0 0 0,2-1 2 15,1-1-1-15,11-3 1 0,14 0-1 16,3-3-1-16,8-4-1 0,-7 1-1 16,9-3-1-16,9-1 0 0,-3-1-2 15,-16 4 1-15,-2 2-1 0,-2 0-1 16,4 2 1-16,-3 4-1 0,-12 2 1 0,-7 1-1 15,-2 0 1-15,2 3-1 0,1 2 0 16,-5-2 1-16,0-1-1 0,0 0 1 16,4-1-1-16,7 0 1 0,5-2-1 15,-4-2 1-15,1 0-1 0,1-1 1 16,8 0 0-16,7-1-1 0,-3 2 1 16,-7 0-1-16,-1 2 1 0,4 0-1 0,-2 2 0 15,-2 0 0-15,-10 1 1 16,-1 1-1-16,-5 0 0 0,1 1 0 0,-2-1 0 15,3-1 0-15,-1 1 0 0,1-3 0 16,2 2 0-16,9-3 0 0,7 0 0 16,0 0 0-16,-3-3 0 0,1 2 0 15,5 1 1-15,3-1-1 0,-7 2 0 16,-8-2 0-16,-5 3 1 0,-7 2-1 16,-3-3 0-16,-5 3 0 0,-7-2 0 0,0 3 1 15,-1 0-1-15,1-1 0 0,-1 1 0 16,-2 0 1-16,-4-1-1 0,3 1 1 15,1 0 1-15,2-1 0 0,7 1 0 16,0-2 0-16,-5 2 0 0,-4 2-1 16,-12-1 1-16,-9-1-2 0,-10-2 1 15,-8 2-1-15,-3-1 1 0,5-2-1 16,5-1 0-16,7 2 1 0,5-1-1 16,46 2 0-16,3 0 0 0,10-2 1 0,3 1-1 15,0-1 0-15,-4-2 0 0,-3-1 1 16,-49-2-1-16,-1 1 0 0,-5-1 0 15,1 1 0-15,1-2 1 0,1 3-1 16,4 1 0-16,3-1 1 0,-3 0-1 16,-10-1 1-16,-10 1 0 0,-9 1 3 0,-5-1 1 15,-6 0 3-15,-6-2 3 0,1 3 1 16,-3 0 2-16,1-2 2 0,-1 1-2 16,2-1 0-16,1-1-2 0,2 0-2 15,-2 0-2-15,3-1-2 0,-2 2-2 16,1-2-1-16,-3 1-1 0,1 2-3 15,-2 1 0-15,-1 0-3 0,-1-1-6 16,0 2-10-16,-2 0-16 0,-3 3-21 16,0 0-127-16,-10-5-140 0,0-4-337 15</inkml:trace>
  <inkml:trace contextRef="#ctx0" brushRef="#br0" timeOffset="14117.33">6020 12657 214 0,'-34'-4'51'0,"4"0"2"16,6 2-16-16,6-3-26 0,8 1 0 16,3 0 3-16,2-1 0 0,4 0 1 15,2-1 0-15,4 0 4 0,2-3 4 16,3 2 4-16,5-2 3 0,1 1 2 15,3 0 1-15,4 2-1 0,2 0-5 16,-1 5-8-16,1 2-5 0,4 3-5 16,2 1-2-16,-2 1-2 0,2 0 1 15,6 3 1-15,2-2 1 0,4-3 2 0,-2-2 1 16,5-2 2-16,6-2 2 0,4-1 0 16,4-1 0-16,3 0 0 0,3 1-2 15,2-1 0-15,-1 3-2 0,2 0-3 16,-1 1-1-16,0 2-2 0,0 1-2 15,2-1 0-15,-1 3 0 0,3-1-2 16,3 1 1-16,2-4 0 0,4-1 0 0,2-1-1 16,5-5 1-16,9-3-1 0,6 1 0 15,2-1 0-15,1-1 0 0,-2-1 0 16,3-1 0-16,1 3 0 0,-2 4 0 16,-8 0 1-16,-4 4 0 0,-1-1-1 15,-1 3 1-15,-4 5-1 0,-2-2 0 16,-4 1 0-16,1-2 0 0,3 0 0 15,2 1 0-15,4-2-1 0,0-2 0 16,1-2 0-16,7-3 1 0,7 1-1 0,1-1 0 16,-2-2 0-16,-2-2 1 0,3 2-1 15,1 3 1-15,-4 2-1 0,-6 2 1 16,-7 1 0-16,-2 1 0 0,-4 1 0 16,-7 4 0-16,-2-2 0 0,-1 2-1 15,-3 1 1-15,-5-1-1 0,-7-1 0 16,-10 0-1-16,-3-4 1 0,0 0-1 15,10 0 1-15,47-2-1 0,18 0 1 16,9 0 0-16,2 0 0 0,-6 3 1 0,-9 2 0 16,-15-3 0-16,-42 1 0 0,-7 2 0 15,-2 2 1-15,4 2-1 0,6-1-1 16,8-1 1-16,-1 1-1 0,-7-2 0 16,-4 0 0-16,1-5 0 0,-1 2 0 15,6-2 0-15,5 0 0 0,2-2 0 16,3 0 1-16,5-2 0 0,3 3 0 0,5-3 0 15,1 0 0-15,-2 1 1 0,2-2-1 16,3 3 1-16,-2 2-1 0,-2-1 1 16,-2 1-1-16,-7 2 0 15,0-2 0-15,-3 0 0 0,-3 0 0 0,-3 1 0 16,0-2 0-16,-2 0 0 0,2 0 0 16,-1 0 0-16,2-2-1 0,-1 2 1 0,3-1-1 15,0 1 0-15,2 1 0 16,0-1 0-16,2 2-1 0,0-1 1 0,1 0 0 15,1 0 0-15,-3 2 1 0,-1 0 0 16,-2-1 0-16,-2 0-1 0,-1 1 1 16,-6-2-1-16,-1-4 1 0,-5 2-1 15,0-3 1-15,-1 1-1 0,0-1 0 16,-1 0 0-16,-1 1 1 0,0-2-1 16,4-3 0-16,-1 2 0 0,3 1 0 0,2 2 1 15,2 0 0-15,1 3 0 16,0 2-1-16,-1 1 1 0,-5 0 0 0,-3-3 0 15,-3 0 0-15,-3 1 0 0,0-1-1 16,0-1 1-16,-1-1 0 0,-2 2 0 16,-3-3 0-16,-1-1 0 0,-1-4-1 15,-1-2 1-15,1-1-1 0,2-2 1 16,4 4-1-16,6 0 1 0,5 3 1 16,1 2-1-16,0 2 1 0,3 2 0 0,0 1-1 15,0 0 0-15,-1 4 0 0,-2 1 0 16,0 0 0-16,-3-1 0 0,-3 3 0 15,-5-2-1-15,-5-1 1 0,-6-7 0 16,-5 0 0-16,-2-3-1 0,0-1 0 16,-1 0 1-16,3-3-1 0,6 6 1 15,7-1 0-15,6 4 0 0,2 0 1 16,5 5 0-16,4 0 0 0,0 2 0 0,2-2 0 16,0 6-1-16,-4-1 0 0,-1 1 0 15,-2-1 0-15,-7-1 0 0,-4 1 0 16,-8-1 0-16,-6-6 0 0,-5 0 0 15,-6-3 0-15,-2-4 0 0,-2-1 0 16,0-1 0-16,1-1 0 0,3-2-1 16,5 1 0-16,7 2 0 0,8 2 0 15,7 0 0-15,3 4 0 0,4 0 0 0,0 4 0 16,4 0 1-16,-5-1-1 0,-2 2 0 16,-6 0 1-16,-2 1-1 0,-1 0 0 15,-6-1 1-15,-5 0-1 0,-5 0 1 16,-3-4 0-16,-2-1 0 0,-3-2 0 15,-3-1-1-15,0-2 1 0,1-1 0 16,6 0 0-16,3-1-1 0,6 0 0 16,5-1 1-16,4 7-1 0,4 0 0 15,0 1 1-15,2 5-1 0,-3 1 0 0,-4 2 0 16,-9 0 0-16,-5-3 0 0,-8 1-1 16,-4-3 0-16,-8 0 1 0,-3-2 5 15,-3-2 0-15,-2-2 0 0,0 1 2 16,0-2 1-16,-2-1 2 0,2 2-1 15,0-2-2-15,-1 1 0 0,2 0 0 16,2 2-1-16,-1 0-1 0,0-1-1 0,2 1-1 16,-1 0-1-16,0 1-1 0,0 0 1 15,0 0-1-15,-1 1 0 0,-1 0 0 16,0 0 1-16,0 0-1 16,0 0 1-16,2 0-1 0,-2-2 0 0,1 1 0 15,1-1 0-15,1 1-1 0,0-3-1 16,2 1 1-16,3 1-1 0,0 1 0 15,2 0 0-15,1-1 0 0,1 1 1 16,-1 1 0-16,-1 1 0 0,-1-1-1 16,-2 2 1-16,-2-2-1 0,-1 1 1 0,-3 0-1 15,0-1 0-15,0 0 1 0,-2-1-1 16,1 1 1-16,0-1 1 0,0 1 0 16,0-2 0-16,0 4 1 0,0-2-1 15,0 0 1-15,0 0-2 0,0 0 0 16,-1 1-1-16,0 0-1 0,-2 0 0 15,-1 4 0-15,-4 1 0 0,-4 2-2 0,-7 0-4 16,-10 1-6-16,-15 1-11 0,-16-4-41 16,-20 1-95-16,-28-2-123 0,-24-9-289 15</inkml:trace>
  <inkml:trace contextRef="#ctx0" brushRef="#br0" timeOffset="16316.58">5151 13637 335 0,'8'-1'74'0,"1"1"0"0,6-1-46 16,1 1-23-16,3 1-4 0,4 1 1 16,1 0 0-16,-1 0 3 0,-1 2 3 15,0-2 4-15,0-1 3 0,1 1 5 16,1-2 4-16,-1 0 3 0,0 0 0 15,1 0 0-15,1-2-1 0,5 4-2 16,3 0-1-16,0 0-2 0,5 1-3 0,3 1-1 16,8-2-3-16,2-1-2 0,1-3-1 15,7-2-2-15,11-1-1 0,-2 0 0 16,7-1-2-16,0 0 0 0,2-1-1 16,-1-1 0-16,-2 2-2 0,-6 0 1 15,6 2-1-15,-5 2-1 0,0 2 0 16,-3 2 0-16,0 2-1 0,2 1 0 15,0 1 1-15,1-1-2 0,6-1 1 0,3-1 0 16,7-3 0-16,6-3 1 0,7 0 0 16,8-3-1-16,0-5 1 0,7-5 1 15,6-1-1-15,3-1 0 0,0 1 0 16,0-4 0-16,-2 1 0 0,4 4-1 16,-10 6 1-16,-5 2-1 0,-3 0 0 15,-2 8 0-15,-4 3 1 0,-6 3-2 16,-8 1 1-16,-1 2 0 0,0 0-1 15,-4 4 1-15,2-2-1 0,0-2 0 0,2-3 0 16,7-5 0-16,10-1 0 0,4-3 0 16,3-4 0-16,5-4 0 0,4 1-1 15,9-1 1-15,-1 3 0 0,-5-2 0 16,-2 0 1-16,6 5 0 0,-1 5-1 16,-16 1 1-16,-18 3 0 0,-14 2 0 15,-1 2 0-15,2 0-1 0,37 2 1 0,6 0 0 16,8-2-1-16,3 0 1 0,0-2-1 15,-10 0 1-15,0-5-1 0,-38-2 0 16,-2-4 0-16,3-4 0 0,12 0 0 16,17-1 0-16,19-4 0 0,-3 5 1 15,-7-1-1-15,0 1 0 0,-2 4 0 16,-4 3 0-16,-8 1 1 0,-11 4-1 16,-5 1 1-16,-4 0-1 0,-6 7 1 15,-5-1 0-15,-5-1-1 0,-1 1 1 16,-1 1-1-16,2-4 0 0,1 0 1 0,4-4-1 15,5-2 1-15,1-1-1 0,4-1 0 16,8-4 1-16,-4 4-1 0,4 1 0 16,-5 0 1-16,-5 3-1 0,-4-2 0 15,-4 2 0-15,-10 5 0 0,-2-3 1 16,-10 2-1-16,-6 2 0 0,-3-1 0 16,-3 1 0-16,-3-1 1 0,0 2-1 0,-2-1 0 15,2-3 0-15,2-2 0 0,7-3 1 16,5-1-1-16,6 0 0 0,9 0 0 15,4-1 0-15,5-2 0 0,2 1 1 16,4-1 0-16,-2 4 0 0,-1 2 0 16,-4-2 0-16,-5 2 0 0,-5 0 0 15,-3 2 0-15,-9 2-1 0,-5-4 1 16,-5-1-1-16,-4 0 0 0,-2 3 1 0,6-1-1 16,1 1 0-16,4 0 0 15,4 0 0-15,9-1-1 0,5-2 1 0,9-1 0 16,8-2-1-16,1 1 1 0,4-1 1 15,2-3-1-15,1 4 0 0,-2 2 1 16,-5 0-1-16,-8 0 1 0,-7 0 0 16,-7 0-1-16,-10 3 1 0,-9-4-1 0,-9 2 0 15,-8-2 0-15,-4-1 1 16,-2-1-1-16,0-1 0 0,4 0 0 0,5 2 0 16,7-2 0-16,9 0-1 0,9 1 1 15,7-3 0-15,8 1 0 0,5 0 1 16,4 0-1-16,-2 1 1 0,-4 2-1 15,-4 0 1-15,-9 3-1 0,-9 1 1 16,-9-1-1-16,-12-2 0 0,-9 1 1 16,-7-2-1-16,-7 0 1 0,-3 0 1 0,-2 0 1 15,-2 0 1-15,-1 0 0 16,2 0 0-16,3-2 0 0,4 1 0 0,4-2-1 16,6-2-1-16,4 1 0 0,5 0 2 15,3 2 0-15,2-1 1 0,-3 3-1 16,0-1 1-16,-6 2-1 0,-5 1 1 15,-6-2 0-15,-3 0 1 0,-5 1 1 16,-4-2 2-16,0 2 0 0,-1-2-1 0,-1-1 0 16,1 1-2-16,-1 0-3 0,-2 0 0 15,1-2-2-15,1 2 0 0,-2 0 0 16,2 0 0-16,0-1-1 0,0 1-2 16,1 1-2-16,0 0-3 0,1 0-2 15,2-1-3-15,1 2-3 0,4-1-2 16,-1 1-7-16,1-1-40 0,1 3-90 15,-4 1-114-15,-5-4-281 0</inkml:trace>
  <inkml:trace contextRef="#ctx0" brushRef="#br0" timeOffset="21379.85">15994 14355 562 0,'-6'34'122'0,"1"2"1"16,4-1-97-16,1 1-11 0,0-4-7 16,2-5-2-16,0-4-2 0,1-6 0 15,-1-4 3-15,-2-5 2 0,2-2 4 16,-2-2 3-16,-2-3 3 0,1-1 0 16,0-4-1-16,0-3-2 0,1-4-4 15,0-8-4-15,0-8-4 0,2-8-2 16,2-8-1-16,2-5 0 0,4-6-2 15,2-2 1-15,1 1 0 0,1 2 0 16,1 4 0-16,-3 5 0 0,0 1 0 0,-2 7 1 16,-3 4 0-16,-2 3 0 0,0 5 0 15,-1 6 0-15,-1 3 0 0,2 5 0 16,0 3-1-16,1 3 1 0,3 2 0 16,3 4 0-16,3 5 1 0,1 4 1 15,2 10 1-15,-1 5 2 0,2 5 1 0,-2 3 1 16,-2 4 0-16,-2 0 0 0,-3 1 0 15,-3-2-1-15,-1-2-2 0,-2 3 0 16,-2-1-2-16,1 0 1 0,-1 1-3 16,2-4-3-16,0-2-5 0,2 0-7 15,0-5-11-15,0-4-41 0,0-5-93 16,-2-2-117-16,-4-2-278 0</inkml:trace>
  <inkml:trace contextRef="#ctx0" brushRef="#br0" timeOffset="21590.26">16127 14299 566 0,'-3'-3'127'0,"1"2"-3"0,1-2-43 0,0 6-92 15,3-4-2-15,1 2 3 0,3-4 4 16,3 1 7-16,5-4 4 0,5 0 3 15,4-3 2-15,8 1-18 0,5-3-85 16,3-2-33-16,4 5-95 0,0-1-213 16</inkml:trace>
  <inkml:trace contextRef="#ctx0" brushRef="#br0" timeOffset="21898.58">17035 14207 297 0,'-21'0'22'0,"-2"0"2"0,0-3-45 16,-1 0 26-16,0-2 27 0,1 0 34 16,2 0 29-16,-1 1 12 0,0 2-1 15,1 0-27-15,1 2-28 0,1 5-18 16,-3 2-12-16,0 2-7 0,-1 5-3 15,1 3-1-15,-1 0-1 0,0 4-1 16,3 2-1-16,4 3 0 0,5-2-3 16,4-2-1-16,8-1 0 0,8 0-1 0,8-3-1 15,7-7-1-15,8 1-3 16,9-5-6-16,5-3-10 0,4-4-44 0,2-2-80 16,-1-3-109-16,2 1-255 0</inkml:trace>
  <inkml:trace contextRef="#ctx0" brushRef="#br0" timeOffset="22181.32">17338 14188 483 0,'-16'2'85'0,"2"-2"0"0,2 1-102 15,1 2 9-15,2-3 14 0,2 2 17 16,0-1 10-16,0 0 7 0,-1 3 3 0,-3 1 3 16,0 3-9-16,-3 6-9 0,1-1-6 15,-3 4-6-15,0 2-4 0,1 3-2 16,4 0-1-16,3-1-2 0,3-2-1 16,4 2 0-16,6-3-1 0,4-2 0 15,6-5-8-15,5-2-11 0,2-2-53 16,3-3-72-16,5-3-110 0,-3-4-261 15</inkml:trace>
  <inkml:trace contextRef="#ctx0" brushRef="#br0" timeOffset="22579.6">17668 14169 558 0,'-19'0'61'0,"0"6"-23"0,3-3-117 16,-2 5 9-16,2 0 29 0,1 1 31 16,1 1 34-16,0 1 36 0,2 1 28 15,1 2 6-15,1-3-15 0,3 1-28 16,-1 2-20-16,4 0-12 0,-1 2-6 16,1 1-3-16,3-1-2 0,2 5 1 15,1 0-1-15,3-1 0 0,4 0 0 16,3-2-1-16,3-2 0 0,3-1-2 0,4-4-2 15,3-4-1-15,3-3-1 0,1-5 0 16,3-6-1-16,-1-5-4 0,1-3 0 16,0-5 0-16,-4-5 1 0,-4-3-1 15,-4 1 1-15,-8-2 1 0,-5-3 0 16,-9 3 2-16,-9 3 0 0,-6 4-1 16,-9 2 1-16,-3 3 0 0,-6 6-1 0,-1 4 3 15,-2-1-3-15,2 5-5 0,3 2-14 16,6 1-29-16,5 0-53 0,7 0-36 15,8-3-94-15,9 2-187 0</inkml:trace>
  <inkml:trace contextRef="#ctx0" brushRef="#br0" timeOffset="23003.94">18211 14143 613 0,'0'-2'137'0,"0"3"0"0,-4-1-74 0,-1 1-59 15,2 0-3-15,-1 2-1 0,0-2 1 16,1 3 0-16,-2 2 3 0,0 1 4 16,1 3 1-16,1 5 2 0,0 4 1 15,2 3 1-15,2 3-2 0,0 3-1 16,3 2-3-16,0 2-2 0,1-1 0 16,1 0-1-16,1-2-1 0,0-2 0 0,2-4 0 15,0-6 0-15,-1-2-1 0,3-5 0 16,0-2 0-16,0-4 1 0,6-4 0 15,2-6-1-15,4-5 0 0,1-4-1 16,6-4-1-16,-1-8 0 0,2-5-2 16,-3 0 0-16,-5 4 0 0,-3 1 0 15,-4 2 1-15,-4 2-1 0,-6 2 0 0,-2 4 1 16,-4 4 0-16,-1-1 0 0,-3 3 1 16,0 1 1-16,-1 4 0 0,3 4 0 15,-2 1-1-15,4 2 0 0,0 2 1 16,3 5 0-16,0 4-1 0,2 3 0 15,3-1 1-15,-1 5 1 0,2 3 1 16,0 2-1-16,0 1-1 0,2-1 1 16,-1 1-3-16,1-1-4 0,-1 0-7 0,-2-7-8 15,1-4-31-15,-1-4-104 0,1-7-121 16,2-3-289-16</inkml:trace>
  <inkml:trace contextRef="#ctx0" brushRef="#br0" timeOffset="23441.39">18778 14122 694 0,'0'-2'137'0,"3"9"-3"0,1 0-133 16,6 4-9-16,1 3 2 0,0-1 6 15,2 1 4-15,-2 3 5 0,0 1 3 16,-4 0 1-16,-2 1 0 0,-2 6-2 15,-1-1-3-15,-4 2-3 0,0-3-3 0,-2-2-2 16,-1-1-1-16,-1-3 0 16,1-6-1-16,-2-5-1 0,2-4-1 15,-1-4-3-15,1-6 0 0,1-4 0 0,3-5 0 16,2-4 0-16,1 0 1 0,1-3 3 16,2-2 2-16,1-1 2 0,1 3 1 15,0 0 1-15,0 4 0 0,2-2 1 16,1 4-1-16,2 3-1 0,1 0-1 15,2 3-1-15,2 2 0 0,3 2 0 0,-1 4 0 16,3 0 0-16,2 1 0 0,1 5 1 16,2 1 0-16,2 1-1 0,-3 3 0 15,1 2 0-15,-2 3 0 0,-2 4 0 16,-4 1 0-16,-5 3 0 0,-4 3 1 16,-4-1 0-16,-3 1 0 0,-5 1 0 15,-1-1-2-15,-1 1-6 0,2-3-6 16,3-1-24-16,5-4-82 0,5-3-24 15,7-4-97-15,6-5-198 0</inkml:trace>
  <inkml:trace contextRef="#ctx0" brushRef="#br0" timeOffset="23670.72">19466 13897 725 0,'3'-8'145'0,"-2"7"-1"0,3 6-140 15,-1 4-7-15,1 2-2 0,1 6 3 16,-2 5 4-16,-1 4 3 0,-2 2 1 16,0 4 2-16,-1 2 1 0,0 1 0 15,-1 3-2-15,1-1-1 0,2-4-2 16,1 3-2-16,0-2-2 0,2 2-5 16,2-2-5-16,2-5-8 0,1-1-24 15,1 1-63-15,0-7-48 0,-2-5-102 16,-1-6-223-16</inkml:trace>
  <inkml:trace contextRef="#ctx0" brushRef="#br0" timeOffset="23862.37">19372 14224 716 0,'11'-9'139'0,"4"7"-6"0,6-2-139 16,4 2-11-16,6 0-2 0,6 1 4 15,1 0 3-15,-3-1 6 0,0-1 8 16,-1 1 5-16,-2 0-1 0,-2 4-18 16,-1-1-112-16,-3 0-8 0,-3 2-96 15,-9-1-204-15</inkml:trace>
  <inkml:trace contextRef="#ctx0" brushRef="#br0" timeOffset="24263.7">15149 13981 664 0,'-19'-17'136'16,"2"7"-1"-16,1 4-128 0,1 7-5 0,2 6-1 16,2 2-2-16,2 6 2 0,2 6 3 15,1 5 5-15,0 7 4 0,1 8 5 16,1 5 4-16,1 11 1 0,1 9-1 15,2 7-3-15,3 1-4 0,2 1-4 16,0-3-5-16,2-2-3 0,2-11-1 16,0-6 0-16,2-8-2 0,2-5-5 0,0-4-6 15,-1-5-9-15,-1-2-21 0,0-5-58 16,-3-4-60-16,-6-7-111 0,-1-5-239 16</inkml:trace>
  <inkml:trace contextRef="#ctx0" brushRef="#br0" timeOffset="24918.86">15119 14006 684 0,'15'-36'141'16,"5"1"-3"-16,9 0-122 0,11 7-23 15,13 6-2-15,7 3 0 0,12 1 0 16,8 4 3-16,13 2 5 0,5 5 5 0,7 1 2 15,9 1 1-15,15 3 0 16,4-1 0-16,13-4-2 0,6 3-1 0,11-5-2 16,8 1 0-16,11 0-1 0,3-6-1 15,11 4 1-15,3 3 0 0,8-4 0 16,3 5 0-16,-1 0-1 0,3 1 1 16,-6 2-1-16,-10 2 1 0,-7 5-1 15,-19 0 1-15,-12-1 0 0,-17 6 1 16,-19-1-1-16,-11 7 0 0,-17 0 1 0,-15 0-1 15,-11-2 0-15,-7 3 1 16,-6-3 1-16,-5 2 1 0,-3-1 0 0,1 0 1 16,2 3 1-16,1 4 0 0,-2 4-1 15,-5 2-1-15,-4 2 0 0,-7 3 0 16,-8-3 0-16,-7 3 1 0,-10 1 0 16,-5-1 1-16,-7-1 1 0,-5 1 1 15,-5-1 0-15,-3 0-1 0,-4 2-1 16,-3 1 0-16,1 3-2 0,2 1-1 0,5 1-1 15,7-1 0-15,5 4 1 0,6-5-1 16,7-2 1-16,4 0 0 0,2-2 0 16,2-4 1-16,-2 0-1 0,-3 1 0 15,-3-3 0-15,-3-3-1 0,-4 2 1 16,-4-2-1-16,-5 1 0 0,-2-3 0 16,-3 0 0-16,-7-1 0 0,1 1 0 15,-3-6-1-15,-1-1 1 0,-2-1 0 0,-3 0-1 16,-4-1 1-16,-2 2-1 0,-5 1 0 15,-10 2 0-15,-9-2-1 0,-16-4 1 16,-12 1 0-16,-16-2 0 0,-16-4 0 16,-23-5 0-16,-20-4 0 0,-21-2-1 15,-19 1 1-15,-21-6 0 0,-19-2 0 16,-12-2-1-16,-14-1 0 0,-1 6-1 0,-3-1-5 16,8 4-9-16,7 7-14 0,9 3-41 15,15 8-100-15,15 4-126 0,18 2-300 16</inkml:trace>
  <inkml:trace contextRef="#ctx0" brushRef="#br0" timeOffset="25517.91">10637 16723 649 0,'-3'8'134'0,"5"4"0"0,4 4-117 0,3 9-11 16,3 9 1-16,1 12 7 0,2 4 2 15,0 2 2-15,-3 6 3 0,-1 4 0 16,-2 5-1-16,-4-4-2 0,-2 0-5 15,-4 0-2-15,-1 0-4 0,-2-3-2 16,-1-5-4-16,1-6-4 0,1-4-5 16,1-5-5-16,1-7-3 0,1-8-5 0,1-3-8 15,-1-4-16-15,0 1-26 0,0-4-43 16,-1-11-33-16,2-3-88 0,1-4-175 16</inkml:trace>
  <inkml:trace contextRef="#ctx0" brushRef="#br0" timeOffset="26112.79">10839 16783 512 0,'-6'-41'124'0,"1"7"0"0,4 3-59 16,5 2-43-16,9 0-11 0,7-2-11 16,8-3-2-16,8-1-3 0,9 0 0 15,9-2 5-15,13 2 7 0,9 6 5 16,1 4 6-16,-4 1 0 0,-6 6 3 15,4 2-1-15,58 4-4 0,9 0-7 0,3-4-4 16,-9 6-2-16,26-2 0 0,23 2-1 16,12-1-1-16,-41-5 1 0,2 6-1 15,3 0 0-15,26-2 1 0,-6 7-1 16,-11 3 0-16,-12 0-1 0,-17 7 2 16,-18 0 0-16,-14 7 0 0,-17 7 0 15,-16 2 1-15,-14-1 0 0,-9 6 0 16,-10 5 0-16,-7 3 0 0,-7 3 0 0,-5 0 1 15,-3 2 0-15,-1 5 1 0,-5-1 1 16,-1 1 0-16,-5 2 0 0,-2 1-1 16,-5-2 1-16,-3 2 0 0,-2 3-1 15,-4 6 2-15,-5 2 0 0,-2-2 0 16,-2-1-1-16,1 4-1 0,1-2 0 16,3-4 0-16,5-4-1 0,5-2 0 15,6 1 2-15,4-2 0 0,5 1 1 16,3-5-1-16,1-4 1 0,-2-3-1 0,0-4-2 15,-4-6 1-15,-4-3-1 16,-5-4 0-16,-7 0 0 0,-8 0-1 0,-9 1 0 16,-9-2 0-16,-11 9 0 0,-12 2-1 15,-5-3 0-15,-9-1-1 0,-11 0 0 16,-7-2-1-16,-6 0-1 0,-4-14-1 16,-12-8 0-16,-11 0 0 0,-7-3-1 15,-5-7 0-15,-13-2 2 0,-11 1 0 0,9-1 1 16,16 3-1-16,-8 0 0 0,-54 0-1 15,-1 5-3-15,28 6-4 0,25-6-5 16,-23 5-7-16,-11 2-11 0,17-1-27 16,63 2-85-16,10-12-20 0,-6-1-99 15,2-3-202-15</inkml:trace>
  <inkml:trace contextRef="#ctx0" brushRef="#br0" timeOffset="26594.73">11496 16932 627 0,'1'-7'130'0,"-2"-2"0"0,-2 3-115 15,1-1-4-15,-3 1-1 0,-3 2 1 16,-8-1 1-16,-9 4 1 0,-9 2 2 16,-10 5-1-16,-5 5-2 0,-8 8-2 15,-1 5-2-15,0 5-1 0,4 5-3 0,6 0-1 16,9-1-2-16,7-1-1 16,9-3-1-16,10-4-1 0,10-7-1 0,12-3 1 15,9-4 1-15,10-4-1 0,9-2 2 16,10-1 1-16,6-2 1 0,7-1-1 15,4 4 0-15,-3 1-2 0,-4 3-1 16,-8 1-4-16,-10 1-4 0,-11 1-4 16,-11 3-6-16,-8-1-7 0,-6 5-7 15,-3-1 0-15,0 3 4 0,-2 0 4 16,-2 1 6-16,-2 0 6 0,-10-5 9 0,-11 1 8 16,-11-2 2-16,-11-3 0 0,-6 0 0 15,-10 2-2-15,-2-1 1 0,0-1 0 16,5-6 0-16,5-3 1 0,7-4-4 15,7-6-5-15,10-7-15 0,11-6-20 16,12-2-36-16,13-2-44 0,15-3-82 0,11 0-165 16</inkml:trace>
  <inkml:trace contextRef="#ctx0" brushRef="#br0" timeOffset="27045.78">11821 17155 651 0,'-3'-5'130'0,"-1"5"-5"15,-51-4-126-15,44 2-9 0,-1-2 0 16,-8-1 5-16,1 1 4 0,-2-3 6 16,-1 1 8-16,1 3 4 0,1 0 0 15,3 3 0-15,1 4-5 0,2 3-3 16,0 4-3-16,2 5-2 0,0 4 0 15,4 4 1-15,2 3 0 0,1 3 0 0,3-2 1 16,3-1 0-16,-1-4 1 0,3-3 1 16,-2-6-1-16,0-5 0 0,3-4 0 15,-2-6 0-15,3-4 0 0,2-5-1 16,2-2-2-16,1-3 0 0,0-3-1 16,-1-2-2-16,4 0-2 0,-4-1-1 15,-1 1-2-15,0-1-1 0,0-1-1 16,-1 3 0-16,3 2 2 0,-3 3 0 15,-1 1 1-15,2 4 0 0,0 4 1 0,1 2-1 16,2 3 2-16,-1 5-1 0,3 1 2 16,1 3 0-16,2 2 2 0,-2 2 1 15,2 3 0-15,39 3 0 0,-2 0 0 16,1 2-1-16,1 1 0 0,-2 0-1 16,1 0-3-16,-2 0-8 0,-40-2-18 0,2-4-64 15,-1-2-58-15,2-3-111 0,0-1-247 16</inkml:trace>
  <inkml:trace contextRef="#ctx0" brushRef="#br0" timeOffset="27384.42">12351 17080 743 0,'-5'-8'143'0,"1"8"-1"16,3 2-144-16,1 3-8 0,3 4 1 15,-1-3 5-15,2 2 7 0,2 2 8 16,-1 1 5-16,1-1 2 0,0 3 1 16,-1 2-1-16,0 1-4 0,-2 4-4 15,-1-2-4-15,-1-1-2 0,-2 0-2 16,-1-3-1-16,1-4 1 0,1-2 1 16,-1-4 3-16,1-5 0 0,1-4 1 0,-1-5 0 15,1-4-1-15,2-3 1 0,-1-2-2 16,1-6-3-16,-1 0-3 0,1-2-1 15,-1-2-3-15,-1 1-1 0,1-1-3 16,-4 1 0-16,1 3-2 0,0 4-3 16,0 5-3-16,-2 5-7 0,2 4-17 15,1 6-19-15,0 2-33 0,0 3-59 16,1 1-1-16,0 0-78 0,3-1-117 16</inkml:trace>
  <inkml:trace contextRef="#ctx0" brushRef="#br0" timeOffset="27548.94">12586 17009 552 0,'10'11'137'0,"-4"3"3"16,-5-1-79-16,-1 2-17 0,-1 2-11 16,-3 0-8-16,1 0-7 0,-1-1-4 15,0 1-2-15,2 1-3 0,1-2-1 0,2-2-4 16,0 1-3-16,0 2-6 0,1-2-4 16,-2-3-7-16,0-1-13 0,-4 0-26 15,-3-1-64-15,-3-3-31 0,-3-3-92 16,0-2-191-16</inkml:trace>
  <inkml:trace contextRef="#ctx0" brushRef="#br0" timeOffset="27694.36">12532 16810 693 0,'-7'-10'134'15,"6"6"-27"-15,-1 2-175 0,2 0-43 16,0 2-31-16,2 2-89 0,1-1-151 15</inkml:trace>
  <inkml:trace contextRef="#ctx0" brushRef="#br0" timeOffset="28085.76">12912 17082 660 0,'2'9'137'0,"0"4"1"0,0 0-124 15,2 3-4-15,1 0-4 0,1 0-2 16,0 0 0-16,0 1-1 0,-1 3 1 0,0-3-1 16,-2 1 0-16,0-1-1 0,-2 2-3 15,-2-5-2-15,-2-3-1 16,-1-3-1-16,-4-3 1 0,-2-4-1 0,1-5 2 16,-5-3 2-16,-1-7 2 0,1-2 1 15,-1-4 0-15,3-5-1 0,3-2 0 16,4-2 1-16,5-1 1 0,6 1 2 15,3 1 0-15,3-2 2 0,2 6 0 16,0 2 0-16,1 1 0 0,-1 5-2 0,-2 1-1 16,1 6-1-16,1 2-1 0,-1 2-1 15,3 3 1-15,1 2-1 0,2 2 0 16,0 5 0-16,2 0-1 0,2 3 1 16,1 2-1-16,-2 6-1 0,-1 3 0 15,-3 1 0-15,-1-1-1 0,-2 2-2 16,-4-2-1-16,-3 0-3 0,-1-4-3 15,-5-1-8-15,-2-1-19 0,-2-3-41 0,-2-1-65 16,0-2-101-16,4-3-230 0</inkml:trace>
  <inkml:trace contextRef="#ctx0" brushRef="#br0" timeOffset="28609.88">13750 16970 651 0,'-12'-24'128'0,"-1"2"-3"0,0 1-126 0,-1 2-5 16,1 2 0-16,1 4 5 0,-1 3 3 15,1 4 5-15,0 2 6 0,0 5 1 16,-1 5 0-16,0 4-1 0,-1 6-4 16,2 3 0-16,-1 4 1 0,-1 3 1 0,3-1 0 15,4 2 0-15,2-1 0 0,5-4 0 16,2-5-2-16,4-5-2 0,6-4-1 15,2-7-1-15,2-3-2 0,3-7-3 16,-2-3-1-16,1-3-3 0,-1-1-1 16,-2-1-1-16,-3 1 0 0,-2 0-1 15,-3 3 3-15,-2 3 0 0,-2 2 1 16,-2 4 0-16,0 4 2 0,-1 2 1 0,0 4 2 16,0 3 1-16,1 4 2 15,-1 4 1-15,3 4 2 0,-1 2-1 16,1 3 1-16,0 2 0 0,1 0-1 0,2 2-1 15,0-2 1-15,-1 3-2 0,1 1 0 16,-2 1-1-16,-2 1-1 0,0 1-1 16,-5 5-1-16,-2 0 1 0,-2 0-1 15,-4 1 0-15,-3-3 0 0,-3-1-2 16,-4-2-1-16,-2-4-4 0,-1-3-3 16,-2-6-5-16,0-5-2 0,-1-8-3 0,3-7-1 15,1-8 1-15,0-7 2 0,4-8 1 16,3-5 3-16,4-6 3 0,3-5 2 15,4-2 1-15,5 0 1 0,5-3-2 16,5 1-12-16,2-3-12 0,5 2-15 16,4 2-28-16,5 2-56 0,2-2-89 0,4 2-178 15</inkml:trace>
  <inkml:trace contextRef="#ctx0" brushRef="#br0" timeOffset="28895.58">14025 16846 499 0,'3'-11'123'15,"-7"2"2"-15,-2 0-69 0,-4 5-18 16,-2 2-10-16,-3 3-6 0,-1 3-3 16,-3 4-2-16,-2 5 0 0,-1 1-1 15,1 3-2-15,1 3-2 0,3 0-1 0,4 2-3 16,4-3-2-16,6 0-2 0,3 0-1 16,4 0 0-16,5-3 0 0,5-1-1 15,1 3 0-15,4-4 0 0,3 0 0 16,0-1 0-16,2-2-1 0,2 0 1 15,1 2-1-15,1-4-1 0,0 1-2 16,3 2-3-16,1 2-4 0,0 3-5 16,-2 4-12-16,-3 0-7 0,-5 2-5 0,-6 1-2 15,-8 1 1-15,-10-3 5 0,-11-2 0 16,-13-1-24-16,-9 0-58 0,-11-4-78 16,-9-2-202-16</inkml:trace>
  <inkml:trace contextRef="#ctx0" brushRef="#br0" timeOffset="29470.76">17342 16338 657 0,'0'38'137'0,"2"7"1"15,-1 6-121-15,4 9-8 0,3 7-4 16,2 0-2-16,1 4-1 0,1 5 2 16,1 0 3-16,-2 3 2 0,-4 0 4 0,-7 0 3 15,-2-1 3-15,-7-2 0 0,-3-7-2 16,-2-4-2-16,0-7-3 0,-1-7-5 15,3-7-7-15,4-9-12 16,5-8-14-16,3-10-43 0,6-6-90 0,6-7-120 16,5-4-282-16</inkml:trace>
  <inkml:trace contextRef="#ctx0" brushRef="#br0" timeOffset="30162.71">17383 16182 471 0,'0'-15'72'0,"6"4"2"0,10 1-98 16,6 4 3-16,9-1 11 0,9-2 21 0,9-1 27 15,6 1 13-15,8-1 2 0,8-2 2 16,3-1-5-16,7-3-10 0,6 0-12 15,9 1-10-15,9-4-8 0,4 0-4 16,7-3-3-16,17 3-1 0,5 0 0 16,12 2-1-16,8-1 0 0,2 4 0 15,9 2 0-15,4 3 0 0,-8 6-1 0,1 0 1 16,-5 7-1-16,-13 3 1 16,-7 2-1-16,-11 2 1 0,-12 1-1 0,-6 0 1 15,-6 1-1-15,-13-1 0 0,-4 0 1 16,-2-3 2-16,-2 2-1 0,2 0 2 15,-4 0 0-15,-3 0 0 0,-3 2 1 16,-4 1 0-16,-4 3-1 0,-9-1-1 16,-10 3-1-16,-11 3 0 0,-7 1-2 15,-7 0 1-15,-11 4-1 0,-7 2 1 16,-7 2 2-16,-5 2 2 0,-5 2 2 0,-2 5 1 16,-2 2 1-16,2 4 1 0,1-2-1 15,2 4 1-15,4-1-1 0,2 0 0 16,4 2-1-16,1-3 0 0,2 1 0 15,0 3-1-15,-1 4 0 0,1 0-2 0,-3 0-1 16,-3-3-1-16,-5 1-1 16,-4-1 0-16,-4-2-1 0,-4-6 0 0,-1 0 0 15,-4-1 0-15,0-4 0 0,-2-2 0 16,-1-3 1-16,-2 3-1 0,-2-2 1 16,-2-2 1-16,0-1-1 0,1-2 0 15,-1-1 1-15,2-2-1 0,-2-4-1 16,-2 0 1-16,-4-1 0 0,-9-9-1 15,-13-2 0-15,-15-3-2 0,-14 0-2 16,-14-11 0-16,-21-5-1 0,-16-1-1 0,-20-3 1 16,-13 4 0-16,-15-4 1 15,-13-3 3-15,-9 9 0 0,1-2 0 0,-4 3 1 16,10 7 0-16,7-3-8 0,8 8-11 16,18 2-18-16,8-4-66 0,14 2-57 15,12-1-115-15,12 5-247 0</inkml:trace>
  <inkml:trace contextRef="#ctx0" brushRef="#br0" timeOffset="30581.84">18061 16462 587 0,'-9'-3'103'15,"0"5"0"-15,-1 4-119 0,-1 1-2 0,0 4 12 16,-1 1 21-16,-1 3 16 0,-5 2 8 16,1 0 4-16,-2 3 3 0,0 1 0 15,2 2-13-15,0 1-9 0,2 2-7 16,3 4-6-16,3-2-4 0,5-3-3 16,4 0-1-16,4-1 0 0,6-1-1 15,7-5-1-15,5-3-3 0,5-4-6 0,4 1-8 16,3-5-26-16,6-4-100 0,2-8-13 15,2-4-101-15,2 1-201 0</inkml:trace>
  <inkml:trace contextRef="#ctx0" brushRef="#br0" timeOffset="30989.92">18353 16523 659 0,'-4'1'128'0,"2"3"1"0,2 2-131 16,1 4-2-16,3 0 3 0,1 1 8 15,1 1 6-15,1 1 5 0,2 3 4 16,-1 0 1-16,2 4-1 0,1-1-3 0,-1 2-5 16,0 1-4-16,0 2-4 15,-2-4-2-15,1-4-4 0,-2 1 0 0,0-7-4 16,0 0-2-16,-1-8-3 0,1 1-4 15,2-7-5-15,-1 2-4 0,4-12-2 16,2 2-2-16,-1-9 2 0,0 3 2 16,-1-7 5-16,-1 3 8 0,-4 0 7 15,-2 5 5-15,-2 2 6 0,-2 3 1 0,-1 4 1 16,-3 0 2-16,2 5-3 0,0 0-3 16,0 2-2-16,1 2-1 0,1 2 1 15,1 2 0-15,1 1 0 0,3 1 1 16,1 3 1-16,2 1 1 0,2 1-1 15,2 0 0-15,2 1-2 0,0 0-2 16,-1 0 0-16,1 2-5 0,-3 0-5 16,-1-2-20-16,-1 0-60 0,-4-4-57 15,-1 2-105-15,-1-2-239 0</inkml:trace>
  <inkml:trace contextRef="#ctx0" brushRef="#br0" timeOffset="31382.5">18659 16490 683 0,'6'-14'136'16,"4"5"0"-16,2 0-130 0,4 2-7 16,1 4-1-16,3 0 3 0,-2 1 6 15,1 2 3-15,-1 3 2 0,-2 2 2 16,0 5 1-16,-1 1 0 0,1 3-3 15,0 3-3-15,1 4-3 0,-1 0-4 16,1 2-5-16,0-1-3 0,-1-1-3 16,-1 0-1-16,-2-1-1 0,-1-3-2 0,-2-3 1 15,-3 0 1-15,-2-4 1 0,-1-3 0 16,-3-2 3-16,-3-4 2 0,-3-2 2 16,-4-1 2-16,0-5 6 0,-6 0 4 15,-2-3 6-15,-2-3 1 0,1-1 1 16,2-4 1-16,4-3-3 0,4-5-3 15,8-4-3-15,7-3-5 0,6-2-4 0,4-1-3 16,5 1-2-16,3 5-1 0,0 5-4 16,2 7-4-16,0 4-6 0,2 7-23 15,-3 3-38-15,0 4-68 0,-4 3-104 16,-2 2-233-16</inkml:trace>
  <inkml:trace contextRef="#ctx0" brushRef="#br0" timeOffset="31750.85">19193 16376 620 0,'-2'-5'140'0,"2"5"-1"0,0 0-64 16,0 4-71-16,1 1-5 0,3 3 0 16,-1 2-1-16,2 1 3 0,3 1 0 15,1 3 3-15,1 1-1 0,1 2 1 16,2 3 0-16,-2 4 0 0,0 0 0 0,-3 1-2 15,0-1-2-15,-4-3 0 0,0 0-1 16,-3-4 0-16,1-3-1 0,-5-3 0 16,1-1 0-16,-2-2 2 0,0-3 0 15,-1-1 1-15,2-4 1 0,-2-2 1 16,1-4 1-16,2-3 0 0,0-3-1 16,4-3 1-16,0-2-2 0,2-5 1 15,2-6 0-15,4-2 0 0,2-5 1 16,1 1 0-16,2-1 0 0,1-1-1 0,-1 2-1 15,1 6 0-15,-3 5-2 0,1 6-2 16,-3 3-4-16,0 6-5 0,-1 5-10 16,-1 2-27-16,2 2-38 0,-1 3-62 15,1 2-102-15,3 4-222 0</inkml:trace>
  <inkml:trace contextRef="#ctx0" brushRef="#br0" timeOffset="32118.91">19710 16534 720 0,'-6'2'142'15,"4"2"-3"-15,-1 2-139 0,1-1-10 16,2 1-2-16,2-1 1 0,1-2 3 0,0-1 4 16,2-1 4-16,0-3 4 0,2 1 0 15,2-3 1-15,-2-1-1 0,3-2 0 16,-1-2-3-16,-1 1-1 0,0-2-1 15,-1-4-1-15,-2 0 0 0,0-5 0 16,-3 1 0-16,-2-4 0 0,-1-3-1 16,-1 2 0-16,-4 3 0 0,-3 3 0 15,-2 5 1-15,-1 2 1 0,-3 8 1 16,-1 4 3-16,-4 7 3 0,2 4 3 0,-2 3 3 16,1 7 2-16,0 6 2 0,4 4 1 15,0 0 0-15,5 1-1 0,5-2-1 16,4-1-3-16,7-4-2 0,5-5-2 15,6-4-2-15,5-5-1 0,5-2-2 16,4-1-3-16,3-2-8 0,3-5-8 16,1 0-10-16,-1-2-25 0,-2-1-69 0,-3-3-41 15,-3-3-103-15,-4 0-211 0</inkml:trace>
  <inkml:trace contextRef="#ctx0" brushRef="#br0" timeOffset="32521.12">20039 16423 682 0,'-2'-2'140'16,"0"5"0"-16,-1 2-127 0,2 3-10 15,0 3-2-15,0 4-2 0,-1 3 3 0,2 1 0 16,2 2 1-16,0 1 0 0,1 0 1 16,0 1 0-16,1 0-1 0,1-1-3 15,1 0-1-15,-2-2-2 0,1-3 0 16,-2-4-1-16,0-3-1 0,-2-5 1 15,-1-2 1-15,-1-5 3 0,-3-2-1 16,0-5 2-16,-2-1 1 0,0-2 1 0,0-4 0 16,-1-4 1-16,0-2 0 0,3-3 2 15,1-2-1-15,2-2 1 0,1 1-1 16,2 0 0-16,2 2-3 0,1 3 0 16,1 4-2-16,3 3 0 0,-1 3-1 15,3 2 0-15,3 4-1 0,0 2 1 16,5 3-2-16,3 0 0 0,0 2 1 15,2 5-1-15,2 1 0 0,1 7 0 16,-2 3 1-16,-2 2 1 0,-1 8 0 16,-3 2 0-16,-3 1 1 0,-3 2 0 0,-4-2 0 15,-1 1 0-15,-2-3-1 0,-4-4-6 16,2-1-15-16,-2-1-33 0,3-2-87 16,4-3-110-16,3-2-265 0</inkml:trace>
  <inkml:trace contextRef="#ctx0" brushRef="#br0" timeOffset="32798.11">20603 16144 662 0,'-3'-6'128'0,"-1"5"0"0,0 4-131 16,-1 0-3-16,2 3 2 0,-2 4 8 15,1 1 8-15,2 5 7 0,-1 4 4 0,3-1 4 16,1 6 2-16,3 5-2 0,1 5-4 16,1 3-5-16,1 2-5 0,1 1-4 15,0 1-2-15,1-1-2 0,-1-4-2 16,0-4 0-16,-2-5-2 0,-1-4-3 16,0-2-8-16,-3-3-9 0,-2-3-23 15,0-3-72-15,-2-2-48 0,-1-1-110 0,1 0-235 16</inkml:trace>
  <inkml:trace contextRef="#ctx0" brushRef="#br0" timeOffset="33003.89">20482 16421 656 0,'0'-3'132'0,"1"-1"-1"16,3 2-100-16,6 2-38 0,4 1-3 15,6-1 1-15,2 0 10 0,4-1 4 16,2-2 2-16,1 1 0 0,1-2 0 16,-3 1-4-16,0 1-40 0,-3 1-98 15,-2 1-114-15,-4-1-284 0</inkml:trace>
  <inkml:trace contextRef="#ctx0" brushRef="#br0" timeOffset="36549.89">15105 14929 490 0,'-2'-14'110'0,"2"3"1"15,-1 0-76-15,0 4-8 0,1 3-6 16,0 0-1-16,0 1-1 0,0 1-1 16,0 3 0-16,1 2 0 0,2 2-3 15,0 4 0-15,1 5-2 0,2 3 2 16,-1 5 1-16,1 1-1 0,1 2-1 0,-1 1-1 15,-1-3-2-15,-1 0 0 0,-1-3-1 16,0-1 0-16,0-3-1 0,-2 0-1 16,0-2-1-16,0-3-1 0,1-2-2 15,-1 1 0-15,0-4-1 0,0-1-1 16,2 0 0-16,-2-2-1 0,3-1 1 16,-2 1-1-16,2-2 1 0,-1 0-1 0,1-1 0 15,0 0 1-15,-1 1-1 0,1 0 0 16,0-1 0-16,-1 0-1 0,2 2 1 15,4-2 0-15,4-2 0 0,6 0 0 16,8 0-1-16,8-2 1 0,9-1 0 16,9-4 0-16,9-3-1 0,7 4 0 15,8-2 1-15,7 2-1 0,-1-1 1 16,4 0-1-16,0 3-2 0,-4 3-4 0,3 1-3 16,-4 1-6-16,-5 0-4 0,1-2-9 15,-3 1-41-15,-1-2-88 0,-1 0-111 16,-2-1-271-16</inkml:trace>
  <inkml:trace contextRef="#ctx0" brushRef="#br0" timeOffset="51843.37">12886 16107 340 0,'-10'8'70'0,"3"-2"-15"16,1 3-27-16,2-4-55 0,7-2-2 15,2-1 3-15,2-2 10 0,2-2 19 0,3-1 23 16,-1-2 16-16,0-1 7 0,-1 0 6 15,-1-2 1-15,0 2-4 0,0 1-6 16,-2-1-7-16,1 4-7 0,1-2-8 16,1 0-4-16,1 1-5 0,2-1-3 15,3-1-2-15,1 0-2 0,4-2-2 16,3-1 1-16,1 0-2 0,2-1 0 16,4 1-1-16,-1-3 0 0,4 0 0 15,0-2 0-15,-1 2-1 0,-1 0 1 0,-2-1-1 16,-1 1 1-16,-4 1 0 0,0 3-1 15,-2 1 0-15,-1 0 0 0,1 0 0 16,2-1 0-16,3-1-1 0,1-2 0 16,4 0 0-16,5-2 0 0,4-1 0 15,6 1 0-15,0 1-1 0,1-1 1 16,0 0-1-16,1-5 0 0,-2 1 0 16,-3 1 0-16,-3-2 0 0,-3 2 0 0,-1 1 0 15,-3 3 0-15,-3 3 0 0,-1 2 0 16,-2 0 0-16,2 0 0 0,-1 0-1 15,3 0 1-15,-1 0 0 0,3-2-1 16,1-2 1-16,2 1-1 0,0-2 1 16,-1-2-1-16,-1 3 0 0,-1 2 0 15,-1-1 1-15,-4 3-1 0,-6 1 0 0,-3 2 0 16,-4 1 2-16,-6 0 3 0,-2 0 2 16,-5 2 2-16,-3-2 1 0,-2 2 0 15,1 0 1-15,-2 0-2 0,2 0-4 16,0 0-2-16,0-1-2 0,3 1-1 15,-1-1 0-15,3 0-1 0,0-2 1 16,0 2 1-16,0-2 1 0,0 2-1 16,-2-1 1-16,0 1 0 0,-2 1 0 15,0 0 1-15,1-2-1 0,-1 0 1 16,0-2 0-16,0 1-1 0,2-2 0 0,0-3-1 16,1 0-1-16,0 0 0 0,1 0 0 15,1 0-2-15,0 1-1 0,2 0-2 16,2 3-2-16,0-1-4 0,1 4-2 15,-1 0-4-15,0 2-3 0,-1 3-23 16,0 1-74-16,-3-1-30 0,-2-1-98 0,-1-3-210 16</inkml:trace>
  <inkml:trace contextRef="#ctx0" brushRef="#br0" timeOffset="53470.82">15400 15294 389 0,'-4'0'77'0,"0"-2"2"16,3-1-71-16,1 1-5 0,0 0 5 0,1-1 6 15,1 2 7-15,-1-2 7 0,0 2 2 16,-1 1 1-16,-1 0 2 0,-3 3-4 16,-1-1-4-16,-2 3-8 0,-2-1-2 15,-2-1-1-15,-3 4-1 0,-1-3-1 16,-1 1 0-16,-1 0-1 0,0-5 0 16,0 4-1-16,-1-3 0 0,2-1-2 15,2-1-1-15,0 0-2 0,2-2 0 16,2 2 0-16,2 0-2 0,0 0 1 15,3-1 0-15,1 0-2 0,-1 1 0 0,-2 1 0 16,1-2 0-16,-3 2-1 0,-2 0-1 16,-3 2 1-16,-1 0-1 0,1 2 1 15,-2-2-1-15,-1 1 0 0,2 0 0 16,1 0 1-16,3-2-1 0,2 1 1 16,1-2-1-16,2 0 2 0,2 2 0 0,2-4 0 15,1 2 1-15,0 0 0 0,1 0 0 16,0 0 1-16,0 2-1 0,0-2 0 15,0 1-1-15,0 0 0 0,0 2 0 16,-2 0 0-16,1 1-1 0,-1 1 1 16,-1 2 0-16,1 2-1 0,-1-2 1 15,1 2-1-15,-1-1 0 0,1-2-1 16,0 1 0-16,2-3 1 0,-2 1-1 0,1-1 0 16,1 0 0-16,0-2 1 0,-1 1-1 15,1 0 1-15,-1 0 0 0,-1 0-1 16,1 0 1-16,1-1-1 0,-1 1 0 15,0-1 0-15,1-1-2 0,0 2 1 16,1-2 0-16,0 2-1 0,2-2 1 16,-1 1 0-16,2 1 2 0,-2-2-1 15,2 0 1-15,0 0 0 0,-2 1 1 16,0-2-1-16,0 1 1 0,-1-2 0 0,0 1 1 16,-1 0 0-16,0 0 1 0,0 0 0 15,0 0 0-15,0-2 0 0,0 4-1 16,0-2-1-16,1 0-1 0,1 1-1 15,-1 0 0-15,2 1-1 0,1 2 1 16,2 0-1-16,2-1 1 0,-1 2-1 16,3-1 1-16,0 1 0 0,-1 0 0 15,4-2 0-15,-4 1 1 0,2 2-1 16,-1-1 1-16,1 1-1 0,-2-1 1 0,-1 1-1 16,1 2 0-16,-3-1 1 0,1 0-1 15,-2 0 0-15,1 0 0 0,-1-2 1 16,-1 1-1-16,0-1 0 0,1-2 0 15,-2 1 0-15,1 0 1 0,0-1-1 0,-1 1 0 16,1 0 0-16,0 0 0 0,-2-1 0 16,2 2 0-16,-2 0 0 15,1 0 0-15,-1 0 0 0,-1-2-1 0,2 1 1 16,-2 0 1-16,-1-2-1 0,1 1 0 16,0-2 1-16,-1 0-1 0,2 2 0 15,-1-2 1-15,0-1-1 0,0 0 0 16,1 1 0-16,-1-1 0 0,0 1 0 15,-1-2 0-15,0 1 1 0,0 1-1 16,0-1 1-16,0 0-1 0,0 0 1 0,0 0-1 16,0 0 1-16,0-1 0 0,0 1 0 15,0 1 0-15,0-2 0 0,0 1 1 16,0-1-1-16,0 1 1 0,0-3-1 16,1 1 1-16,-1-2-1 0,2 2 0 15,-2-3-1-15,1 0-1 0,0 0 1 16,1 1 0-16,0 1 0 0,0-2 0 15,-1 0 0-15,2 1 0 0,-2-1 1 0,1-2-1 16,0 0 1-16,-1-2-1 0,0 2 0 16,0-3 0-16,2 3 0 0,-1 0 0 15,2 0-1-15,0-3 0 0,0 1 0 16,3-1 0-16,1 0 1 0,0-4-1 16,0 1 1-16,-1 2 0 0,0 1 0 15,-1 2 0-15,-1-1 1 0,-2 2-1 16,0 1 1-16,-1-1 0 0,-1 1 0 0,1-1-1 15,-2 0 1-15,1-3 0 16,-1-1 0-16,1-1 0 0,2-1-1 16,-2 2 1-16,2 0 1 0,1 1-1 0,0 2 0 15,-1 2 1-15,1 2-1 0,0 2 1 16,-2-2 0-16,-1 1 1 0,1 2-1 16,-2 0 1-16,0 1 0 0,0 0 0 0,0-1 1 15,0 1-1-15,0 0 0 0,0 0 0 16,0 0 0-16,0-1-1 0,0 1-1 15,1 0-5-15,0-2-6 16,0 1-10-16,4-3-40 0,3 2-98 0,-1-2-122 16,-2 2-292-16</inkml:trace>
  <inkml:trace contextRef="#ctx0" brushRef="#br0" timeOffset="54550.95">17939 15494 557 0,'-10'-7'120'0,"-1"1"0"0,-1-1-90 15,2 3-16-15,5 2-3 0,2 1 1 16,0 0 0-16,3-2 1 0,1 1 0 15,1 0 1-15,0-2-4 0,0 0-1 16,2-1 0-16,0 0 0 0,-2 2 0 16,2-1 2-16,-2 2 0 0,0-2 0 15,-2 1 1-15,0 2 0 0,0-1 0 16,0 1-2-16,-2-1-1 0,2 1-2 0,0 0-3 16,2 1-1-16,-2 0-2 0,0 0-1 15,0 0-1-15,0 0 0 0,1 1 0 16,0 0 0-16,1 1 1 0,2 0 0 15,1 0 0-15,0 3 0 0,2 3 1 0,-1 0-1 16,2 6 1-16,-1 0 0 0,2 4 0 16,-1 1 1-16,1 3 0 15,-1 2 0-15,2 0 1 0,0-1-1 0,1 2-1 16,0-2 1-16,1 0-1 0,2 2-1 16,-1-3 1-16,2-3-1 0,1 0 1 15,0-1 0-15,-1-2 1 0,-1 1 0 16,1-2 0-16,-4 1 1 0,0-1 1 15,-4 1 0-15,-1-1 1 0,1 0-1 0,-4-1 1 16,1-1-1-16,-2-1-1 0,2-2 0 16,-1-1-1-16,-1-2 0 0,0-1-2 15,2-1-1-15,-1-1 0 0,0-3-1 16,1 0-1-16,-2-1-2 0,2-1-1 16,-2 0-3-16,1-2-5 0,-2 1-6 15,-1-3-10-15,0 0-46 0,-5 1-81 16,-2-2-113-16,-4-1-264 0</inkml:trace>
  <inkml:trace contextRef="#ctx0" brushRef="#br0" timeOffset="56292.71">17874 15163 104 0,'1'0'35'0,"1"0"6"16,-1 0 4-16,-1 2-2 0,0-1 4 0,-1 0 2 15,-1 0 2-15,0 2 0 0,-1 0-3 16,1 1-5-16,-2 0-8 0,1 1-8 16,-1-1-2-16,0 1-2 0,2 0 0 15,-1 1-2-15,1 1-1 0,-2-1-1 16,2 1-1-16,-2 2-2 0,0 0-1 15,0 2 0-15,-3 2-1 0,0-2 0 16,1 0-1-16,-3 0 0 0,2-3-2 16,0 2-1-16,1-4 0 0,-1 0-2 15,3 3-1-15,0 0-1 0,-1-1 0 0,1 1-1 16,2-1-1-16,-2 4 0 0,2 1 0 16,-2 0-1-16,2-1 0 0,-1 1 0 15,1 0 0-15,-1-2-1 0,2-1 0 16,0-1 0-16,0-3 0 0,1 0-1 15,0-3 0-15,0 1 0 0,0-1 0 0,0-2 0 16,0 1 0-16,0 0 0 0,0-2 0 16,0 2 0-16,0-1 0 0,0 2-1 15,0-1 1-15,0 2 0 0,0-1 0 16,1 1 0-16,-1-1-1 0,0-1 1 16,0-1-1-16,1 0 1 0,-1-1-2 15,0 2 0-15,0-2-1 0,1 0-1 16,0 0 1-16,2 0 0 0,1-3 1 15,0 4 1-15,3-2 1 0,1 0 1 0,2-1 1 16,2-1 0-16,0 1 0 0,-1 2-1 16,1-5 0-16,-3 2 0 0,1 1 0 15,-1-2-1-15,-1 3-1 0,1-1 1 16,-1-1 0-16,2 1-1 0,1-1 0 16,3-1 0-16,-1 2 0 0,2-3-1 15,1 1 1-15,1 0 0 0,-1-1 0 16,0 0 0-16,-3 0 0 0,2 1 1 0,-4-1-1 15,0 3 1-15,-2-1 0 0,-2 2-1 16,-1 0 1-16,-1 0-1 0,-3 1 0 16,0 0 1-16,-1-1 0 0,-1 2 0 15,0-2 0-15,0 2 1 0,0-2 0 16,0 1-1-16,0-2 1 0,1 0-1 16,-1-1 0-16,1 1 0 0,1-2 0 15,-2 1 0-15,1 0-1 0,-1-1 1 16,1 2-1-16,0 0 1 0,-1-1 0 0,0 1 1 15,0-1-1-15,0 1 1 0,0-2 1 16,-1 2 0-16,1-2-1 0,-1-1 1 16,0-1 0-16,-1 0-1 0,0-3 0 15,1 1 0-15,-1-2-1 0,0 1 0 0,-2-1 0 16,2 1 0-16,-2 1 0 16,0 1-1-16,0 2 2 0,-1 0-1 15,-1 0 0-15,-2 0 0 0,-2 3 1 0,-1-4 0 16,-1 1 0-16,-3-2 2 0,0-1 0 15,-3 0 1-15,1-1 0 0,0 2 0 16,0-2 0-16,1 1-1 0,1-1 0 16,2 0-2-16,-1 1 0 0,2-3 0 15,0 1 0-15,1-1 0 0,1 2 1 16,-1 1-1-16,0-2 1 0,1 0-1 0,0 3 1 16,-2-2-2-16,0 3 1 0,-2 0-1 15,1 2-1-15,1 2 1 0,-1 1 0 16,2-2 0-16,3 3 0 0,0-1 1 15,4 2-1-15,0-1 1 0,1-1-1 16,2 1-1-16,1 1 1 0,1-1-1 16,-1 0 0-16,0 0 1 0,0 0 0 15,0-1 0-15,0 2 0 0,2-1 0 0,-4 0-1 16,2 1 0-16,0-2-1 0,0 2-1 16,2 1-6-16,-2 0-13 0,1 1-90 15,4-3-50-15,3-7-119 0,2-5-268 16</inkml:trace>
  <inkml:trace contextRef="#ctx0" brushRef="#br0" timeOffset="58395.14">17813 15176 145 0,'2'-4'39'16,"2"-1"8"-16,0 1-12 0,-1-1-1 16,1 2 7-16,-2 0 6 0,1 1 0 15,-2 1 0-15,-1-1-4 0,0 2-5 16,-1 0-4-16,0 0-4 0,1 0-2 15,-2 0 1-15,0 0 1 0,1 2 1 16,-2-2 0-16,2 0-1 0,0 0-3 16,0 0-4-16,1 0-3 0,0 0-5 0,0 0-4 15,0 0-4-15,0 0-1 16,0 0-2-16,0 1 1 0,-2 3 1 16,1 0 0-16,-2 4 0 0,-2 0 0 0,0 5 1 15,-1-1-1-15,-2 3-1 0,1-1-1 16,0-2-1-16,0 1 0 0,3-2 0 15,0-3-1-15,0 1 0 0,2-4 0 0,0-2-1 16,1 1 0-16,1-1 0 0,0-1 0 16,0-2 0-16,0 0 0 0,0 1 0 15,0 1 2-15,-1 0 0 0,0 3 0 16,0 1 0-16,-2 5 1 0,-1 0-1 16,0 3 0-16,-1 1 0 0,-3 0-1 15,2 1-1-15,0-2 1 0,1-2-1 16,0-4-1-16,3 1 1 0,-1-3 0 15,2-2 0-15,0-2 0 0,1-1 0 16,0 1-1-16,0-1 1 0,-1 0-1 0,1 2 0 16,-2-1 1-16,0 4-1 15,0 0 1-15,-1 2-1 0,-1 0 1 0,2 3 0 16,-2-1 0-16,2-1 0 0,1-2 0 16,-1-1-1-16,1-2-1 0,1-2-1 15,1-1 1-15,-1-1-2 0,0-1 1 16,2 1 0-16,-1-1 2 0,1-2 0 15,2 1 2-15,1-2 0 0,2 1 1 0,2-1 1 16,-1 0-2-16,2 1 0 0,0 0 0 16,-1 6-1-16,-1-1 0 0,1 2 0 15,-1-1-1-15,3 1 0 0,3-1 0 16,-1-1-1-16,3-6-1 0,3-1 1 16,0 1 0-16,3-3 0 0,0 0 1 15,0-2 0-15,0 1 0 0,-2 1 1 16,-3 0 0-16,-2 3-1 0,-3 0 1 0,-3 0 0 15,-3 2-1-15,-4 2 0 0,1 0 0 16,-2 0 0-16,0 0 0 0,-2 0 0 16,1 0 1-16,0 1-1 0,0-1 2 15,0-1-1-15,0 2 0 0,0-1-1 16,0-2 1-16,1 0 0 0,-1 0 0 16,1-2 0-16,-1 2-1 0,2-2 1 15,-2 2 0-15,0-1 0 0,0 2 0 16,-2 0-1-16,1-1 1 0,-1 2 0 0,-1-2 1 15,1 1-1-15,-2 1 1 0,0-3 0 16,1 1 0-16,0 1 0 0,-2-2 1 16,2 1 0-16,-1-2 0 0,0-1 0 15,-1-1 0-15,1 0-1 0,-1-4 1 16,-1 0-1-16,-1-2 1 0,1 1 0 16,-4-1 1-16,2 2 1 0,-3 0-1 15,-1 2 1-15,1 0-1 0,-2 2 0 16,2 0-1-16,2 1 0 0,0-1 0 0,2-1-1 15,0-1 1-15,3 0-1 0,0-1 0 16,0-1 0-16,2 1 0 0,-1-1 0 16,1 1 0-16,1 1-1 0,-2-1 2 15,1 2-1-15,-1 1 1 0,1-2 0 16,-1 3-1-16,-1 0 1 0,-1 2-1 0,0-2 0 16,0 2-1-16,-1 1 0 15,0 0-1-15,-1 0 1 0,1-3-1 0,1 3 1 16,2-3 0-16,-2 1 0 0,1-1 1 15,0 2-1-15,2-1 0 0,1 2 0 16,-2-1-1-16,3 3 1 0,-1 0-1 16,1-1-1-16,0 1 0 0,0 0-1 15,0 1-6-15,0 0-7 0,1 3-11 16,1 1-51-16,1 1-91 0,5 1-126 16,3-4-296-16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14:03.0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20503 3721 460 0,'-8'-21'96'0,"2"-2"1"16,3 4-87-16,0 0-3 0,2 9-3 15,-2 2 2-15,-3 2-2 0,-3 1-3 0,-7 1 0 16,-6 3-5-16,-4 1 2 0,-6-1 7 16,-5-1 1-16,-1 4 2 0,0-4 3 15,2 1 4-15,1-1 5 0,0-2 0 16,2 0 0-16,1 0 1 0,-2-4 0 16,-1 1 0-16,0 0-2 0,-4-2-1 15,-4-1-4-15,-3 2-1 0,-1 1-3 16,-1 5-2-16,-2 1-3 0,-2 2-1 0,-3 3-2 15,-3 3 0-15,-2 2-1 0,-3 0 0 16,-2 0-1-16,0 1 1 0,-1-2-1 16,3 0 1-16,1-3-1 0,3-4 1 15,1 0-1-15,-2-2 1 0,-2-3 0 16,1 3-1-16,-1 0 1 0,0 1-1 16,-3 0 1-16,-1 1-1 0,-4 3 1 15,-2 2-1-15,-4 5 1 0,0 1-1 16,-2 4 1-16,-3 2-1 0,0 4 0 0,-1 3 0 15,5 1 0-15,-1-3 0 0,2 3 0 16,3-1 1-16,1 0 1 0,2-4 2 16,4-2 2-16,-2-2 0 0,2 1 2 15,3-4-1-15,0 1 0 0,2 1 0 16,2 1-3-16,0 3-1 0,-2-3-2 16,-2 2 0-16,1 5 0 0,2-1 0 15,2 6-1-15,3 2 0 0,5 0 1 16,2 5-1-16,4 2 0 0,1-1 0 0,2 0 0 15,-2-8 0-15,4-1 0 0,3-1 0 16,5-5 0-16,5-3 0 0,5-5 0 16,4 1-1-16,6-1 1 0,2-2-1 15,3 0 0-15,5 2-1 0,-1-2 1 16,5 4 0-16,1 0 0 0,0 1-1 0,4 2-1 16,2 6 1-16,1 1 1 0,2 2-1 15,3 6 1-15,1 3 0 0,4 1 1 16,1 2 0-16,1-2-1 0,2-1 0 15,3-2 0-15,0-6-1 0,3-5 1 16,-1-3 0-16,3-4 1 0,3-3 0 16,6-3 1-16,2-2 1 0,6 2 0 15,5 2 0-15,4-1 0 0,2 1 0 16,3 3 0-16,1 3-1 0,0 0 1 16,0 2-1-16,2 1 0 0,3 3-1 0,1 2-2 15,1 3-1-15,2 2-3 16,1 1-2-16,5 0-1 0,-1-1-1 0,1-5 0 15,0-4 1-15,3-9 2 0,5-6 1 16,7-4 3-16,0-8 2 0,1-2 1 16,-1-4 2-16,8-1 2 0,8-1 0 15,-1-3 1-15,-4 2-1 0,1-1 1 0,11 2-2 16,3-1 0-16,-2 2-2 0,-2 1-1 16,8 3-2-16,5-4-1 0,-3 4-4 15,0-1-4-15,5 1-5 0,1-5-6 16,0 3-3-16,-4-5-1 0,4 4 1 15,-1-3 4-15,-2-8 6 0,-9 2 12 16,4-1 11-16,0-1 8 0,-5 1 3 16,-6-3 3-16,4 4 2 0,-1 4-4 15,0 4-6-15,-7-1-4 0,0-1-4 16,6 5-3-16,1 2-3 0,-5-3-3 0,-1-1-5 16,4 2-7-16,1-1-10 0,-3 1-8 15,-6-3-7-15,-5-3 0 0,0 1 1 16,-3-1 5-16,-9-2 6 0,-9 0 13 15,-8 0 15-15,-10-1 16 0,-8 0 12 16,-11-3 7-16,-9 0 4 0,-5 1 1 0,-3-3 0 16,-2-2-6-16,1-1-8 0,0 1-9 15,2 0-7-15,0 2-4 0,2-1-2 16,-4 2-3-16,3 1-1 0,-4 1-2 16,-3 2 1-16,-6 0-3 0,-6 0-6 15,-5-2 0-15,-9 0 1 0,-8-1 1 16,-12-2 0-16,-9-2 1 0,-9-3 2 15,-8 0 6-15,-4-3 1 0,-9 1 1 16,-5-5-1-16,-6-1 3 0,-2-3 0 0,-1 0 1 16,-4-2 0-16,-1-3 0 0,-1-4 0 15,-3 1-1-15,-1-4-1 0,1 2-2 16,1 3 0-16,-6-4-1 0,-5 1-2 16,-5 7 0-16,3 6 0 0,-3 6-3 15,-6 2 0-15,-12 1 1 0,-5 10-1 16,-3 4 2-16,-9 1 1 0,-9 2-1 15,-8 3 0-15,-9 2-5 0,-4 8-19 0,-12-2-55 16,-9 6-50-16,-10 6-95 0,-14 1-215 16</inkml:trace>
  <inkml:trace contextRef="#ctx0" brushRef="#br0" timeOffset="2054.27">16810 6519 483 0,'-25'-15'107'15,"-1"1"2"-15,6 4-88 0,1 1-4 16,1 1-5-16,1 3-7 0,2 2-2 0,0 5-1 15,1-1-3-15,0 2 0 0,-2 1 0 16,1 2 1-16,-3 2 3 0,-1-2-1 16,-4 0 0-16,-3 0-1 0,-5-1 2 15,-2 0 1-15,-5 0 2 0,-3-3 2 16,-4 2 2-16,0 1 3 0,1 1 1 16,2 1 1-16,2 2-2 0,3 1-1 15,4 3-1-15,5 1-4 0,1 0-1 0,1 2-3 16,-1 4-1-16,1 3-1 0,1 2 0 15,-2 3 0-15,-2 5 0 0,2 3-1 16,1 2 1-16,0-2-1 0,3 0 0 16,0-1 0-16,3-2-1 0,1-2 0 15,3-2-1-15,0 1 1 0,4 1 0 16,2 1 1-16,3 4-1 0,3-1 2 16,3 6 1-16,2 0-1 0,4 3-1 0,4 3 1 15,2-2-1-15,1 1 1 0,2 0-1 16,0-2-1-16,3-1 0 0,3-2 0 15,0-3-1-15,0-4 0 0,4-4 0 16,4-1-1-16,1-5 0 0,4-3 0 16,0-1 1-16,2-5 0 0,4 0 1 15,1 0 0-15,4-3 0 0,5 2 2 16,4-3 1-16,5-2 0 0,4 2 0 0,-1-2 1 16,2 0-1-16,-1-2 0 0,1-3-4 15,-1 1-3-15,1-4-3 0,0-1-6 16,2-1-1-16,-2-2-1 0,-1-1 0 15,-3-3 2-15,-6-4 3 0,-2-4 3 16,-4-1 6-16,-1-6 2 0,0-3 6 16,-1-5 4-16,-2-3 4 0,-1-1 2 15,-5 0 1-15,-1-2 2 0,-5 2 1 16,-4-1-6-16,-4 1-3 0,-4 0-3 0,-1-2-1 16,-4-3-2-16,-1-5-2 0,-4 0 0 15,1-4 0-15,-3-3-1 0,1-1-1 16,-7 1 0-16,-2-1-1 0,-4 2-1 15,-6-5 0-15,-4 0 0 0,-7 2-1 16,-6-2 2-16,-8 0 1 0,-8 5 1 16,-7 2 1-16,-8 8 1 0,-7 10-2 15,-9 4-2-15,-6 11-3 0,-7 7-2 0,-7 7-4 16,-3 8-14-16,-4 7-25 0,-7 5-63 16,-6 7-21-16,5 7-86 0,-2 1-173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9T10:56:31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435 415 14624,'11'12'-55,"-3"-4"16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14:30.0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9818 6850 274 0,'-8'-14'78'0,"2"2"7"15,1 1-33-15,2 0-3 0,0 4 0 16,1 3-5-16,-1 2-8 0,2 0-8 16,-1 4-8-16,-1-2-7 0,1 3-6 15,-1 1-3-15,1 1-2 0,-1 1-1 16,1 0 1-16,0 0-2 0,0-1 3 15,2 0 2-15,0-1 6 0,-1 1 6 0,2-1 5 16,1 3 3-16,-2 0 4 0,0 4 1 16,1 5-1-16,-2 3-5 0,-2 5-4 15,1 0-5-15,-2 4-3 0,-1 3-4 16,0 1-2-16,-2 0-2 0,1 0-1 16,0 1-1-16,-1 0-1 0,3-1 0 15,0 1 0-15,0 0 0 0,2 0 0 16,1 0 0-16,-1-1 1 0,4 2 0 0,-2 2 1 15,1-1 3-15,0 1 1 0,0 0 1 16,-1 6 1-16,-1 2 0 0,0 4 1 16,-3 2-1-16,-1 6-2 0,-3 0-1 15,-2-1-2-15,0-4 0 0,-1 1 0 16,1-6-1-16,-1-2 0 0,1-3 0 16,4-1 0-16,3 2 1 0,-1 1 0 15,4 3 1-15,0-1 0 0,2 4 0 0,1-1 0 16,-2 2 0-16,-1-1 0 0,-2 2-1 15,-1-1 0-15,-1 1-2 0,0 2 1 16,-1 0-1-16,0-1-1 0,0 0 1 16,0-6 0-16,-2-3 0 0,-1-4 0 15,2-3 1-15,0-5 1 0,0-6 0 16,1 0 0-16,1 0 1 0,3 1-1 16,0-1 0-16,2 2-1 0,-1 2 1 0,0 3-1 15,2 2-1-15,1 0 1 0,-1 2-1 16,0 2 1-16,-1-3-1 0,0 1 0 15,-1-2-1-15,0-3 1 0,-2-3-1 16,0-5 1-16,0-1-1 0,1-2 0 16,-2-3-1-16,3-6 1 0,-1-1-1 15,1-3 1-15,0-1 1 0,0-2 1 16,0-3 1-16,0-1 1 0,0 0 1 0,1 2 0 16,-1-1 0-16,0 0 0 0,-1 1-2 15,2 1 0-15,-1-1-2 0,0 2 0 16,0 0-1-16,1-3-1 0,-1 3-1 15,2 1-3-15,-2-4-6 0,1 1-10 16,0-1-13-16,0 2-19 0,2 1-132 16,-2-3-141-16,0-2-338 0</inkml:trace>
  <inkml:trace contextRef="#ctx0" brushRef="#br0" timeOffset="5864.12">6781 12025 303 0,'-8'-4'76'16,"0"-1"3"-16,3-1-44 0,3 0-9 16,1 1-5-16,1 0 0 0,0 1-3 15,0 0 0-15,1-1 2 0,-1 0 4 16,1 3 3-16,-1-2 2 0,0 1-1 16,0 2-1-16,0 0-5 0,1 2-4 0,1-2-6 15,0 1-3-15,3-2-1 0,1 0 0 16,3 0 0-16,2-2 0 0,2-2 1 15,3 1-1-15,0 0 0 0,2 0-1 16,2 1-1-16,0 0-2 0,0 1 1 16,-1 2-2-16,-1 0 1 0,0 2-1 15,2 2-1-15,1-1 0 0,-1 2-1 0,4 4 0 16,2 1 1-16,3-2-1 0,3 2-1 16,0-2 1-16,3 1 0 0,5-2-1 15,-2-4 1-15,-1 1 0 0,1-3 1 16,3 0 0-16,2-2 1 0,0 0 0 15,1 2 1-15,3 0 0 0,2-1 0 16,3 1 0-16,-1 1-1 0,-2-1 0 16,-1 1-1-16,-4-3 0 0,-1 0-1 0,0 0 1 15,-1 0-2-15,-3 0 1 0,5 0-1 16,-1-2 0-16,3 0 0 0,2 0-1 16,-1-1 1-16,0 0 0 0,1-4 1 15,1 2 0-15,4 0 0 0,-3 3 0 16,2 0 0-16,-2 3 0 0,0 1 0 15,-1 2-1-15,-2 3 0 0,-8 1 1 16,-3 2-1-16,-4-1 0 0,-2 0 1 0,-2 2-1 16,-2-2 1-16,1 0-1 0,2-3 0 15,3-1 0-15,2-1-1 0,4 0 1 16,5-2-1-16,2-3 1 0,3 1-1 16,-1-1 1-16,-1 0 0 0,1-2 0 15,-3-2 0-15,1 4 0 0,-2-1 1 16,0 3-1-16,1 1 1 0,-2 1-1 15,-2 4 1-15,-1 0 0 0,-4 1 0 16,-2 1-1-16,-4 0 1 0,-1-1-1 0,-2-1 1 16,1-1-1-16,1-1 0 0,1-3-1 15,6 0 1-15,1-1 0 0,6-2-1 16,5 0 1-16,2-1 1 0,2 0 0 16,2 1 0-16,-3-1 0 0,0 3 1 15,-1-3 0-15,-1 2-1 0,-1 0 1 16,-1 4-1-16,1 1 0 0,-1 1 0 15,-3 1 0-15,-3 0 0 0,-2 0 0 0,-3 1-1 16,-3-4 1-16,-3 1-1 0,-3-2 0 16,1 0 1-16,0-2-1 0,2-2 0 15,3 1 1-15,3-3-1 0,6 3 0 16,5-2 1-16,6 0-1 0,2 1 1 16,0-1-1-16,-7 0 1 0,-3 3-1 15,-9-1 1-15,-8 0 0 0,-10 1-1 16,-2 0 1-16,0 1 0 0,4-1-1 0,3 1 1 15,9-2-1-15,4 2 1 16,4-1-1-16,47 0 0 0,0 1 0 0,6-1 1 16,1-2-1-16,0 1 0 0,-4-2 0 15,1-1 0-15,-48-2 0 0,-5 1 0 16,-9-2 1-16,-7 2-1 0,-6 1 0 16,2 2 0-16,5-1 0 0,6 2 1 0,8-3-1 15,5 5 1-15,5-2-1 16,2 0 1-16,-1 0-1 0,-6-1 0 0,-7 3 0 15,-3-1 1-15,-4-2-1 0,-2 2 0 16,-1-1 0-16,0 2 0 0,2-1 0 16,3-2 0-16,2 1 0 0,4-2 0 15,2 0 0-15,5 1 0 0,2-2 0 16,1 1 1-16,-1 0-1 0,0 1 0 16,-4-1 0-16,-2 3 0 0,-5-2 0 15,-5 2 0-15,-4 1 0 0,-3 0 0 0,-4 3 1 16,-3-2-1-16,-3 0 0 0,-1 0 0 15,-2 0 0-15,0 1 0 0,1-2 1 16,2 1-1-16,2-1 0 0,3 0 0 16,3-3 0-16,4 1 0 0,2 0 0 15,4-3 1-15,1 0-1 0,0-1 0 16,3 0 0-16,-1 1 1 0,-2 1-1 0,-2-1 0 16,-5 1 0-16,-3 2 0 15,-3-1 0-15,-6 3 1 0,-3-1-1 0,-1 1 0 16,-4-1 0-16,-2 1 1 0,1 0 0 15,-2-1 1-15,1 1 1 0,0-1 1 16,2-1 0-16,-1 2 0 0,3-2 2 16,0 2 0-16,1-3-1 0,1 1 0 15,2 0 0-15,1-1-1 0,-1-1 0 16,2 3-2-16,1-2 0 0,-3 1-1 16,2 1 0-16,-2 1-1 0,-3 0 1 0,0 1-1 15,-3-1 0-15,-1 2 0 0,-2-4-3 16,0 4-2-16,-1-2-5 0,1 0-4 15,0 0-10-15,1 0-23 0,2-2-58 16,0 5-45-16,3-4-99 0,4-1-212 16</inkml:trace>
  <inkml:trace contextRef="#ctx0" brushRef="#br0" timeOffset="8307.17">6274 12911 447 0,'-22'-4'102'0,"2"-3"2"16,4 2-77-16,-2 2-6 0,5 1-6 16,-2 1-7-16,1-2-3 0,0 1-1 15,-1-1 0-15,2 2 4 0,5-1 3 16,1 0 2-16,1 1 1 0,1 2 1 16,0 1 0-16,0 0 0 0,1-1-3 15,1 1-1-15,0-1-1 0,2 0 0 16,-1-1 0-16,2 0 1 0,1 0-1 15,0 0 0-15,1 0-2 0,2-1-1 0,-1 1-1 16,0 0 0-16,2 0-1 0,1 0-1 16,0 2 0-16,2-1 0 0,9 2-1 15,1 1 0-15,2-1-1 0,6 1 1 16,3 0-1-16,7-2 0 0,0 0-1 16,-8 0-8-16,4-1 4 0,3 0 2 15,-2 0 2-15,0-2 0 0,1 1 0 0,5 0-1 16,8 0 10-16,4-1-5 0,2 1-3 15,-2 0-1-15,2 2 0 0,-3 1 0 16,-1 0-1-16,-6 2 1 0,2-1-1 16,2 2 0-16,1 0 0 0,3-1 1 15,3 1-1-15,0-1 0 0,0 0 1 16,-4 1-1-16,0-3-1 0,-2-1 1 16,1 1-1-16,0 0 0 0,3-1 0 15,1-1 0-15,4-1 0 0,-2 1 1 0,0-1 0 16,-1 1 0-16,0-2 1 0,2 0 0 15,1 1-2-15,1 0 1 0,2 0-1 16,4-3 0-16,0 0 0 0,-1 0 0 16,0 1 0-16,2-7 1 0,3 3 0 15,0-3 1-15,0 1 0 0,0 2 0 16,-2-3 0-16,0 2-1 0,-5 2 1 0,-2 0 0 16,-4 1 0-16,-1 2 0 0,0-1-1 15,0 2 1-15,-5 1 0 16,-1 1-1-16,-5 2 1 0,-2-2 0 0,-3 2-1 15,0-2 1-15,-2-1-1 0,3-1 0 16,0-1 0-16,4 0 0 0,1-1 0 16,1 0 0-16,-1 0 0 0,1 2 0 15,-5-1 0-15,-2-1 0 0,-5 2 1 0,-2 1-1 16,-4 0 0-16,-2-1 1 0,-3 1-1 16,-2 1 0-16,-3-1 1 15,-2-1-1-15,-4 1 0 0,-3 0 0 0,0 0 1 16,-3 0-1-16,-2-1 1 0,1 1-1 15,1 1 1-15,2-2 1 0,2 1 0 16,-1 0 0-16,3 0 0 0,-1 1 1 16,1-1 0-16,0 1 0 0,0 0-1 0,0 0 0 15,2 1-1-15,0 0 0 16,3 1 0-16,1-1-4 0,2 3-10 0,-1 0-75 16,1 0-58-16,-3-2-109 0,-1-6-260 15</inkml:trace>
  <inkml:trace contextRef="#ctx0" brushRef="#br0" timeOffset="12469.99">7312 14058 401 0,'-21'-11'108'0,"2"4"5"0,0 0-44 16,3 2-25-16,4 0-12 0,2 1-8 15,4 2-5-15,1-1-4 0,2 2-4 16,2 1-2-16,0-1-2 0,1 0-2 16,0 1-1-16,1 0 0 0,0-2 0 0,3 0 0 15,0 1 1-15,2 0 2 16,2 1 1-16,3-2 1 0,4 4-2 0,3-2 0 16,5 1-1-16,1 0 1 0,3 0-2 15,2-1 1-15,3-1 0 0,5-3-2 16,3 2 1-16,4-1-1 0,5 1 0 15,7-2-1-15,4 1 0 0,1 0-1 16,-1 2 1-16,2 1-1 0,3-3 1 16,-2 6-1-16,-2 1 1 0,0 2-1 0,3 2 0 15,0 3 0-15,-3 0 0 0,-1 2 0 16,5-7 0-16,1 2-1 0,1-2 1 16,6-3-1-16,1-2 0 0,7-3 0 15,5-3 1-15,3 0-1 0,6-4 0 16,-1 1 0-16,0-1 0 0,4-1 0 15,0 3 0-15,-1 2 0 0,-4 3 0 16,-5 0 1-16,1 2-1 0,-2 2 0 16,-2 5 0-16,0-1-1 0,-2 3 1 0,-2-1-1 15,3 1 0-15,2-3 0 0,5 0 0 16,3-3 0-16,2-1 0 0,-1-3 1 16,7-3 0-16,4 3 0 0,3 1 0 15,-11 0 0-15,-14 0 0 0,-10 1-1 16,-4 2 1-16,5 1 0 0,36 3 0 15,1 0-1-15,7-1 1 0,7 1-1 0,1 1 0 16,-4-1-1-16,-20 2 1 0,-57-3-1 16,-8-1 0-16,-5-3-1 0,8-1 1 15,7 1 1-15,9-2 0 0,13-3 1 16,11 1 0-16,8-4 0 0,3 1 1 16,-1 3-1-16,-1 1 0 0,1 1 1 15,-5-1-1-15,-1 0 0 0,-4 2 0 16,-4 3 0-16,-4-2 0 0,-5 2-1 15,0-1 1-15,-3 2-1 0,-3 1 0 16,1 1 1-16,1-4-1 0,3 1-1 0,0-2 1 16,4 0 0-16,4 0-1 0,2-3 1 15,1-2 0-15,1 1 0 0,-1 1-1 16,-1-2 1-16,-3 3-1 0,-6-2 1 16,-1 2-1-16,-7 2 0 0,-4 0 1 15,-6-2 0-15,-2 0 0 0,-4 1 0 16,0-1 0-16,1 1 0 0,4 0 1 0,5 2 0 15,3-2-1-15,4-2 0 0,6-4 0 16,4 1-1-16,4 0 0 0,2-1 0 16,-1-1 0-16,1 1 1 0,-2 1 1 15,-3-1 0-15,-6 0 1 0,-4 1-1 16,-8-2 1-16,-5 2-2 0,-7 1 1 16,-4 1-1-16,-6 1 1 0,-1-1-1 0,-5 0 0 15,-3 2-1-15,-3 0-4 16,-1-1-5-16,-1 2-8 0,1-1-51 0,2 0-79 15,1 2-113-15,1-6-266 0</inkml:trace>
  <inkml:trace contextRef="#ctx0" brushRef="#br0" timeOffset="29271.21">5807 16181 195 0,'-3'-5'47'15,"0"0"4"-15,1 3-30 0,1 0 5 0,1 2 11 16,0 0 10-16,0 0 7 0,0 0 7 16,0 0 5-16,0 0 0 0,-2 0-6 15,2 0-10-15,-1 0-8 0,-1 0-9 16,0-2-7-16,0 2-5 0,1-1-3 16,0 1-1-16,1 0-3 0,-2-1-3 15,4 1-2-15,-1 1-2 0,1 0-2 0,2 1-1 16,1-1-1-16,2 1-1 0,4 1 2 15,1-1 1-15,3-1-1 0,2 1 1 16,3-4-1-16,3 1 0 0,7-1-1 16,3-1 1-16,2 1-2 0,7 1 0 15,2-2 0-15,7 2-1 0,6-2 1 16,-5 1-1-16,3 0 0 0,5-5 1 16,-2 0-1-16,3 2 0 0,2 1 0 15,-1 2 0-15,3 0 1 0,0 0-1 16,0 4 1-16,-1-1-1 0,-1-2 0 0,0 3 0 15,-3-1-1-15,4 0 1 0,0 3-1 16,0-1 1-16,5-1-1 0,2-1 0 16,1-1 0-16,3-1 0 0,3 1 0 15,2-2 0-15,4-1-1 0,2-1 1 16,0 6 0-16,2-2 0 0,1 1 0 0,-4 0 1 16,0-1 0-16,-1 1 1 0,-4 5-1 15,-2-2 0-15,-2 4 0 0,-4-2-1 16,-2 2 0-16,-3 0 0 0,-2 0 0 15,5-3 1-15,4 0-1 0,3 0 1 16,4-4-1-16,7-1 1 0,5-2-1 16,6 2-1-16,3 1 0 0,0-1 0 15,-3-3 0-15,4 1 0 0,-3 2 0 16,1 4 1-16,-8-2 1 0,-5-1-1 0,-5 1 1 16,-3 0 0-16,-7 3 0 0,-3-1 0 15,-5-1 0-15,-3 2 0 0,1 1 0 16,-2-2-1-16,-3 0-2 0,-3-3 1 15,2-1-1-15,6 0 1 0,7-1 0 16,6-3 1-16,-3 0 1 0,-4 2 1 16,-7-1 0-16,-7 2 0 0,-3-1-1 15,0 2 0-15,40 1 0 0,8 0-1 0,11 0 1 16,8 2 0-16,1-2-1 0,-7-1 1 16,-19 0-1-16,-52 0 0 0,-12-1 0 15,-10 0 0-15,2-1 0 0,11-1 0 16,11-1 0-16,12-1 0 0,13 0 1 15,11-1-1-15,10-3 2 0,5 1 0 16,-4 2 0-16,1 1 0 0,0 1 0 16,-2-1 0-16,-3 2 0 0,-3 1 0 15,-7 2-2-15,-3 2 1 0,-8 0 0 0,-2-1-1 16,-3 2 1-16,-6-1-1 0,-6 3 0 16,-3-2 1-16,0-3-1 0,-2-4 1 15,1 0 1-15,1 2 2 0,4-2 2 16,4-1 0-16,4 3 0 0,1 1 1 15,0 1 0-15,0 0-2 0,-2-3-2 16,0 2-1-16,-5 3 0 0,-1 0-1 16,-4 0 0-16,1 0 0 0,-4 2-1 0,-2 1 1 15,-4-1-1-15,-4-3 1 0,-6-1 0 16,-1-1-1-16,-3-2 1 0,-2 0 0 16,1-4 1-16,1 0 1 0,3-2 1 15,5 0 0-15,2 1 0 0,3 3 0 16,1-1-1-16,0 4 0 0,-1 2-2 15,-3 1 0-15,-2 3-1 0,-4-2 0 16,-4 2 0-16,-4 1-1 0,-4-2 0 0,-2 2-5 16,-4-1-10-16,-4-2-12 15,-4 1-29-15,-3-1-111 0,-10 0-129 0,-5-12-308 16</inkml:trace>
  <inkml:trace contextRef="#ctx0" brushRef="#br0" timeOffset="31154.09">14204 16859 528 0,'-11'7'109'0,"3"8"0"0,5 8-100 16,2 11-2-16,3 7 2 0,1 3 3 0,-1 2 2 16,1 3 2-16,0-1 1 0,-1-1 1 15,-1-1-1-15,0-2-1 0,0 2-3 16,1 0-2-16,0-1-2 0,-1 0-2 15,2-4-2-15,-2 0 0 0,0-5-3 16,2 0 0-16,-2-5-2 0,-1-6-6 16,0-3-17-16,0-2-36 0,-1-4-75 15,-2-5-102-15,1-6-241 0</inkml:trace>
  <inkml:trace contextRef="#ctx0" brushRef="#br0" timeOffset="31969.1">14023 16726 292 0,'22'-11'65'0,"9"0"-1"16,4 3-41-16,9-2-18 0,8 0-2 16,8 0 1-16,5-1 2 0,6-2 2 15,6-1 3-15,4 2 1 0,7-1 0 16,0-1 0-16,3-1-2 0,4 1-2 0,3 4-2 16,4-1-3-16,-2-3-2 0,-2 1 0 15,3-1 0-15,-2 7 0 0,1 1 0 16,-5 0 0-16,-7 2 0 0,-4 4 2 15,-5 4 3-15,-6 2 1 0,-6 4 2 16,-10 2 2-16,-5 4 1 0,-5 0 1 0,-6 2 2 16,-6 1-1-16,-7 1 2 0,-3-4 1 15,-7 0 1-15,-3 1 1 0,-4 2 2 16,-2 2-1-16,-2 2 1 0,-1-1-2 16,1 2 0-16,-2 6-1 0,1 2-1 15,-2 4-1-15,1 4-2 0,-4-2-2 16,-1 7-1-16,-3-1-2 0,-2 0-3 15,-3-1-1-15,-3 0-1 0,-1-4-1 0,-1 0-1 16,-2 1 1-16,1-5 0 0,1-1 0 16,2 1 1-16,1-5 0 0,4 2 0 15,4-1 1-15,0-4-1 0,4 1 0 16,0 0-1-16,3 0 0 0,0 0-1 16,1-1 0-16,0 0 0 0,-1 0 0 15,-3-2-1-15,0-3 2 0,-5 2 0 16,-3-2 1-16,-4-5 0 0,-3-1 0 15,-7-1 0-15,-2-1 0 0,-4 0-1 0,-4-8 0 16,-3 2-1-16,-4-1-1 0,-1-6 1 16,-1 1-1-16,-4-2 0 0,-1-3-1 15,-4-2 1-15,-5 0 0 0,-1-1-1 16,-3 2 0-16,-6 2 1 0,-2-3-1 16,-6 0-1-16,-2 2 1 0,-5 0-1 15,-6 3 1-15,-3-2 0 0,-2-2 0 16,-5 2 0-16,-1 0 1 0,2 2-1 0,2 3 1 15,7-4 0-15,6 1-1 0,4 0 1 16,5 0-1-16,7 0 1 0,6 0-1 16,8-2 1-16,3 2-1 0,4 0 1 15,4 2-1-15,8-1 0 0,6 0 0 16,4 0 0-16,6-1 0 0,4 1 0 16,3-1-2-16,3 0 0 0,3 0-4 0,0 2-2 15,1-4-2-15,2 2-4 0,2-1-15 16,3 1-27-16,1-1-60 0,2 0-24 15,2 1-91-15,1-8-179 0</inkml:trace>
  <inkml:trace contextRef="#ctx0" brushRef="#br0" timeOffset="44694.08">5515 16131 461 0,'-15'-6'101'16,"3"-1"3"-16,1-1-77 0,2 3-3 0,2 2-4 15,2-1 3-15,0 0 1 0,2 2 0 16,1 1-4-16,1 1-3 0,1 0-4 16,0 2-3-16,1 2-2 0,0 1-3 15,3 1-1-15,0 0 1 0,3 0 3 16,3-1 2-16,3-3 0 0,9-2 2 15,9-1 0-15,4-3 0 0,9-2 0 16,8-1-2-16,8 0-1 0,17-3-1 0,5 4-1 16,3-2 0-16,8 3-1 0,2 3 0 15,2-2 0-15,1 3-1 0,-5 4-1 16,0-2-1-16,-1 1 0 0,-4-1-1 16,2-2 0-16,0 2-1 0,1 1 1 0,0-5-1 15,-6-3 0-15,4-1 0 0,1-3 0 16,1 5 0-16,1-1 1 0,-3 1 1 15,-5 4 0-15,0 2 2 0,-3 4-1 16,-6 3 1-16,-4 4 0 0,-9 1-1 16,-6 2 0-16,-2-1-2 0,-5 4-1 15,-3 0 0-15,-2-2 1 0,-1-5 0 16,4-5-1-16,6-4 1 0,2 1 0 16,4-6-1-16,4-1 1 0,0-1-1 15,1-3 0-15,0 2 0 0,-6 0 1 0,-1-3-1 16,-6 1 0-16,-5 2 1 0,-7 1-1 15,-7 1 0-15,-7 3-1 0,-8 0 1 16,-6 2 1-16,-6-2 0 0,-5-2 0 16,-5-4 0-16,-3-2 0 0,-4-3 1 15,-6-1-1-15,1-5-1 0,-2-1 1 16,-1-6-1-16,1 3 1 0,0-2-1 0,4-3 1 16,1 1-1-16,0-1 0 0,1 4 0 15,-2 0-1-15,-1 1 0 0,-1-3-1 16,-1 3 0-16,-4 1 0 0,-3 0 0 15,-2-1 0-15,-1 0 1 0,0 3 1 16,0-1 0-16,1 3 0 0,3-1 1 16,5-6-1-16,3 1 1 0,2-1-1 15,6-2 1-15,2 1 0 0,3-2 1 16,1 3 0-16,1 3 1 0,-1 1-1 0,1 1 1 16,-1 2-1-16,-2 2 0 0,-2 0 0 15,-1-1-1-15,-3 2-1 0,-1-2 0 16,-3 1-1-16,-2 2 0 0,0-2 0 15,-1 0 0-15,-1 3-1 0,0 2 1 16,-2 2 0-16,0-1 0 0,-1 0 0 16,2 2 0-16,-3 1-1 0,-1 0 1 15,-3 1-1-15,0 1 1 0,-4 2 0 0,-4 1-1 16,-5-2 1-16,-5 4 0 0,-5 1-1 16,-5-1 1-16,-7 1 0 0,-8-1 0 15,-4 1 0-15,-5-1 1 0,-2 0-1 16,-1 2 0-16,1-3 1 0,1 0-1 15,5 1 0-15,6-1 1 0,3 0-1 16,5 0 0-16,3-1 0 0,6 2 0 16,4 1 0-16,1 1 0 0,3-1 0 0,3 1 0 15,-1-2 1-15,-2-2-1 16,-3 1-1-16,-1-4 2 0,-2 0-1 16,0-1 0-16,-1 0 0 0,2 3 0 0,3-3 1 15,2-1-1-15,0 1 0 0,0-1 0 16,3 1 0-16,4-1 0 0,2 0 1 15,-3 2-1-15,3-3 0 0,3 2 0 0,-2 2-1 16,-1 1 1-16,-4 2 0 0,-2 2-1 16,-1 2 0-16,0 2 0 0,-5 0-1 15,3 1 1-15,0-1 0 0,2 0 0 16,-1-4 1-16,1-1-1 0,3 2 1 16,3-1 0-16,6 0 1 0,2-1-1 15,5-1 0-15,6 1 0 0,5 1 0 16,2-2 0-16,3 0 0 0,1 2 0 15,2-1 0-15,0-1 0 0,0 1-1 16,0 0 1-16,-1 1 0 0,-1 0 0 16,1-1 0-16,-3 2 0 0,0-1 0 0,-1 1 1 15,-1-2-1-15,0 3 0 0,2-2-1 16,0 0 1-16,2 1-1 0,1-1 0 16,0 1-1-16,2-1 0 0,2 1 1 15,-1 2-1-15,2 1 1 0,-1 1 0 16,0 0 1-16,0 2 0 0,-1 4 0 0,0 0 0 15,-2 0 1-15,1 2-1 0,-1-3 0 16,-2 2 0-16,2-1 0 0,-1 1 0 16,0 1 0-16,-1 3 0 0,2 1 0 15,-1 6 0-15,0 2 0 0,2 5 1 16,1 1 0-16,-1-2 1 0,1 1-1 16,1 1 1-16,1-1-1 0,2-2 1 15,-1-3-1-15,0-1 1 0,0-1-1 16,-1-2 0-16,2-6 0 0,-2 1 0 0,-1-4 1 15,0 0 0-15,1-2 0 0,-1 1 0 16,1 1 1-16,2 4-1 16,-2-1 1-16,1 3 0 0,1 2-1 15,-1 3-1-15,2-2 0 0,0 1-1 0,-1 1 0 16,1-1 0-16,0-2 0 0,-2-3 0 16,2-3 1-16,-3-3 0 0,0-3 0 0,-1-1 1 15,2-3-1-15,-2 0 1 0,1-3 0 16,-1 1 0-16,0 0 1 0,1-2 0 15,0 2 1-15,-1 0 1 0,1-2 0 16,1 2 0-16,-1-1 1 0,0 1-1 16,0 0-1-16,2-1 0 0,-1 1-2 15,2 0 0-15,0-2 0 0,2-2 0 16,2-2 0-16,3-3 0 0,5-2-4 16,3-4-15-16,5-3-28 0,4 2-136 15,0-7-147-15,2-10-368 0</inkml:trace>
  <inkml:trace contextRef="#ctx0" brushRef="#br0" timeOffset="48152.68">21461 8943 629 0,'-11'-23'131'0,"-2"1"0"16,0 6-114-16,2 2-11 0,5 10-3 0,2 1-2 15,2 6-1-15,2 3 0 0,1 7 0 16,0 7 3-16,2 7 1 0,0 6 1 16,1 8 3-16,-2 10 2 0,2 3 0 15,-4 7-1-15,1 5 0 0,0 4 0 16,1 2-1-16,-1 0 0 0,0 3 0 16,2-4 0-16,-1 0 1 0,2-1-1 15,-1-1-1-15,2-1 0 0,0-1-3 0,0-2 0 16,0 2-1-16,-1-6-1 15,-2 1-1-15,-1 0 1 0,-4 1-1 0,-1 1-1 16,-2-3-1-16,-2-2-3 0,2-4-3 16,0-7-4-16,1-8-6 0,3-8-13 15,-1-10-39-15,0-8-82 0,-1-12-107 16,0-6-259-16</inkml:trace>
  <inkml:trace contextRef="#ctx0" brushRef="#br0" timeOffset="49035.47">21371 8898 541 0,'-27'-50'114'0,"0"7"2"0,-2 8-103 15,0 11-1-15,3 8 0 0,3 4-2 0,3 3 3 16,5 4 1-16,3 3 1 0,5 1-2 15,7-3 1-15,7-1 1 0,8-1-1 16,7-1-1-16,11-2-3 0,11-1 0 16,13 0-1-16,6-1-1 0,9-2-1 15,9-1-2-15,8 2-2 0,8 0-1 16,0-2-1-16,2 2 0 0,8 1 0 16,6 1 0-16,2 3-1 0,0-2 1 15,-3 1-1-15,10-1 0 0,-2 1 1 0,0-2-1 16,-5 0 0-16,1-1 0 0,2 0 1 15,-4 0 1-15,-10 1 0 0,-1 3 2 16,-5 1 1-16,-3 2 0 0,-10 4 1 16,-9 3-1-16,-8 3 0 0,-8 3-1 15,-7 4-2-15,-8 1 0 0,-7 5-1 0,-8-1 0 16,-6 3 0-16,-3 0-1 0,-2 1 1 16,-6 1-1-16,-3 2 0 0,-4 3 0 15,0 1 1-15,-2 4-1 0,-1 5 0 16,-3 4 1-16,0 3 2 0,-1 7 0 15,-4-3 1-15,-2 3 0 0,-3 3 2 16,-1 2-1-16,-4-2 1 0,1 3-2 16,-3-1 0-16,1 3-1 0,-1-1-1 15,-1-2 0-15,4 0-1 0,-1-1 0 0,1-3-1 16,2-2 1-16,1 1 0 0,3 0 0 16,0 4 1-16,3 0 3 0,3-1 0 15,1-1 1-15,1 0 2 0,0 0 0 16,1-4 0-16,-1-5 0 0,-1 3-1 15,-1-1-2-15,1-1 0 0,0 1-1 16,-1-4-1-16,0-2-1 0,0 0 0 0,1-6-1 16,-2-1 0-16,1-2-1 0,-2-4 1 15,2-2 0-15,-1-3-1 0,1-1 1 16,-1-3-1-16,1-7 1 0,-1-2-1 16,1-3 2-16,-2-3 0 0,-3-5 0 15,-3-4-1-15,-5-4-1 0,-7 1-2 16,-7-2 0-16,-7-1-1 0,-6 1-1 15,-6 4 1-15,-9 1 1 0,-7 0 0 16,-11 3 3-16,-7-1-1 0,-8 4 1 16,-4-1 0-16,-9-1-1 0,-7 1 1 15,-2 4-1-15,2 0 1 0,-3-2-1 0,-4 2 0 16,-2 1 0-16,3 2 1 0,3 1-1 16,-1 0 1-16,-3 0 0 0,4 3 0 15,6 2 1-15,4-1-1 0,-2-2 1 16,2 1-1-16,8 2 0 0,5-1 1 15,8 1-2-15,5-2 1 0,6 1-1 0,12-1 0 16,10-1-1-16,10-5 0 0,11-2-4 16,7-1-4-16,10-4-1 15,8 0-6-15,8-4-6 0,6-2-11 0,3 1-49 16,1-1-83-16,2-2-114 0,0-1-279 16</inkml:trace>
  <inkml:trace contextRef="#ctx0" brushRef="#br0" timeOffset="49739.15">21811 8069 461 0,'-6'-5'102'0,"-4"1"0"0,-3 5-74 0,-1 2-17 16,-1 4-5-16,-1 5-3 0,2 3-1 15,-1 1-2-15,3 0-1 0,3 1 0 16,2 0-1-16,3 1-6 0,4-3-22 15,4 0-48-15,2 0-23 0,1-4-71 16,3 0-150-16</inkml:trace>
  <inkml:trace contextRef="#ctx0" brushRef="#br0" timeOffset="50008.45">21598 7760 477 0,'2'1'93'16,"0"-3"-7"-16,0 0-99 0,0 4-28 0,2 0-22 16,0-3-34-16,1 2-63 0,1-2-122 15</inkml:trace>
  <inkml:trace contextRef="#ctx0" brushRef="#br0" timeOffset="50560.96">21860 8110 352 0,'-1'5'74'0,"2"0"1"0,-1 0-60 16,2 1-13-16,2 3 0 0,1-1 0 0,1 1 5 16,-1 3 5-16,1 1 5 0,-1 3 4 15,-1 2 3-15,-3-3 3 0,1 1-1 16,-2 3-5-16,2-1-4 0,-2-1-5 16,0-1-5-16,0-1-3 0,0 0-1 15,-2-2-3-15,0-3 1 0,1-3 2 16,-3-2 1-16,0-4 1 0,-1-2 5 15,1-3 5-15,-1-3 4 0,0-6 2 0,2-3 2 16,1 0 0-16,2-4 0 0,2-1-3 16,2-1-3-16,1 3-3 0,0 2-2 15,0 1-3-15,0 1-2 0,1 0-2 16,-3 4-1-16,1 3-2 0,0-1 0 16,-1 2-1-16,1 1 0 0,0-2 0 0,1 3-1 15,0 2-1-15,2 0 1 0,1 3 0 16,2 0 0-16,1 4-1 0,0 3 1 15,0 1 0-15,-1 3-1 0,-1 3 1 16,-2 3 1-16,0 3-1 0,0-3 0 16,-3 3 1-16,1-2-1 0,1 1-2 15,1-2-1-15,-1-3-4 0,0-1-6 16,1-2-13-16,1-3-16 0,1-2-22 16,2-3-30-16,0-6-38 0,2-3 1 0,-1-2-57 15,3-5-71-15</inkml:trace>
  <inkml:trace contextRef="#ctx0" brushRef="#br0" timeOffset="50776.47">22227 8091 561 0,'-1'-16'131'15,"0"1"3"-15,0 3-88 0,0 1-18 0,1 1-8 16,0 1-8-16,0 4-5 0,1 2-3 16,-1-1-2-16,1 3-2 0,-1 1-1 0,0 2 0 15,0 3 0-15,0 4 1 0,0 2 0 16,0 5 1-16,0 5 2 0,-1 3 1 15,0 3 1-15,1 2-1 0,-2 2-1 16,2 0 0-16,0 1-2 0,2-1-4 16,0-2-4-16,3-1-15 0,1-5-21 15,0-2-29-15,1-3-59 0,1-7-7 16,-2-5-75-16,1-3-124 0</inkml:trace>
  <inkml:trace contextRef="#ctx0" brushRef="#br0" timeOffset="50964.2">22279 8168 660 0,'-9'-1'134'0,"1"-1"-1"16,-1 1-129-16,3 1-9 0,2 0-11 0,2 1-1 16,3-1-3-16,4 0-8 0,4 0-10 15,0-1-12-15,6 0-13 0,2 1-8 16,5-1-44-16,3-1 2 0,-2 1-51 15,-1 1-67-15</inkml:trace>
  <inkml:trace contextRef="#ctx0" brushRef="#br0" timeOffset="51653.16">22563 8203 679 0,'-4'0'138'16,"2"2"-2"-16,-2-4-131 0,3 2-17 16,1 0-2-16,3 0-2 0,-1-1-1 0,2 0 1 15,1-3 3-15,1-1 5 0,-1-1 5 16,-1 0 3-16,0-1 0 0,-1 1 0 16,-2-2 1-16,-2 2-1 0,-3 0-1 15,0 1 0-15,-2 0 1 0,-1 1 0 16,-1 2 0-16,-1 1 0 0,-2 2 1 0,0 1 1 15,-2 3 2-15,1 3 1 0,1 2 3 16,-1 2 1-16,0 4 2 0,1 1 0 16,2 4 1-16,2 3-1 0,0 2-2 15,4 2-2-15,3-1-2 0,3-2-1 16,5-1-1-16,3-2 0 0,4-4-1 16,3-5 0-16,3-5-2 0,1-3-2 15,2-6-6-15,0-5-8 0,0-4-14 16,1-3-14-16,-1-5-15 0,-1-2-15 15,-1-1-10-15,-1 0-2 0,-2-1 6 0,-6-3 15 16,-4 1 16-16,-4 1 29 0,-4 4 37 16,-2 0 29-16,-2 0 20 0,-1 5 11 15,1 1 3-15,1 4 0 0,1 0-14 16,2 2-19-16,4 2-16 0,0 0-14 16,3 0-8-16,-1 1-4 0,2 2-1 15,0 1-2-15,2 1-1 0,-2 0 0 0,1 1 0 16,1 2 0-16,0 1-1 0,1 0 1 15,-1 2-1-15,0 1 1 0,0 4-1 16,-2 0 0-16,-2 5 0 0,-3 1 0 16,-3 3-1-16,-1 0-1 0,-1 0-2 15,0 1 0-15,-1-1 0 0,2-3-1 16,0-4 0-16,3-3 1 0,-2-2 4 16,1-6 3-16,0-6 2 0,-2-3 2 0,1-3 3 15,-2-2 2-15,1-3 1 16,-2-4-2-16,1-1 0 0,1 2-2 0,-1-1-1 15,2 2-2-15,2-1-1 0,0 1-2 16,3 2-1-16,2 1-1 0,2 1-3 16,2 0-4-16,1-1-6 0,3 1-23 15,0-1-39-15,0 2-66 0,1-3-101 16,-1-1-229-16</inkml:trace>
  <inkml:trace contextRef="#ctx0" brushRef="#br0" timeOffset="52043.32">23336 7957 632 0,'29'4'132'0,"-3"1"0"0,-1-2-115 0,-1 2-10 15,-2-1-2-15,-3 0-3 0,-5-1 0 0,-3 0-1 16,-1-1 1-16,-5-1-1 16,-1 2 0-16,-2-3 1 0,-3-1 1 15,-2-2 0-15,1-1 1 0,-2-2-1 0,-2-3 0 16,0-5 1-16,-1-4-3 0,-1-3 1 15,1-6-1-15,0 0 0 0,-1-2 1 16,0-3 0-16,0 0 1 0,0 0 1 16,-4 4 0-16,-2 3 0 0,1 3-1 15,-2 3 0-15,0 4-2 0,1 3 0 0,-1 3-2 16,4 3 1-16,0 2-1 0,-1 3 1 16,-1 2-1-16,3 6 1 0,1 2 0 15,1 5 1-15,3 4-1 0,3 5 0 16,4 4 0-16,6 5 1 0,2 5 0 15,2 6 0-15,4 5 1 0,1-1-1 16,2 2 1-16,0 2-1 0,-1-2 0 16,-1-2 0-16,-2-5 0 0,-4 0-1 15,-2 2-4-15,-4-3-5 0,-4 0-12 16,-2-2-28-16,-2-2-40 0,-2-5-54 0,2-5-96 16,-1-8-205-16</inkml:trace>
  <inkml:trace contextRef="#ctx0" brushRef="#br0" timeOffset="52255.13">23209 8198 550 0,'-14'-4'117'16,"3"1"-1"-16,1-1-94 0,3 1-30 15,5 1-1-15,4 0 0 0,4-2 0 16,5 2 0-16,1-2 2 0,7 1 4 15,3-2 7-15,4 0-1 0,3-1-2 0,4 0-11 16,1 1-23-16,5-3-37 16,-1 2-39-16,2 0-77 0,-2-1-165 15</inkml:trace>
  <inkml:trace contextRef="#ctx0" brushRef="#br0" timeOffset="52705.92">24027 8012 582 0,'-22'1'128'0,"-4"1"-2"15,-2-1-79-15,-1 1-62 0,2 1-6 16,-2 2-2-16,1-3 0 0,2 3 1 16,3-1 3-16,1 1 9 0,1 1 14 15,1 1 9-15,1 3 5 0,2 1 2 16,1 1 1-16,1 2 0 0,1 0-2 0,1 0-6 15,1-1-4-15,1 0-3 0,3-2-2 16,0-2-3-16,3 1-1 0,2-1-2 16,3-1 0-16,2 1 0 0,4-2 1 15,3-2-1-15,3-1-3 0,4-3-5 16,2-3-7-16,4-5-3 0,3-1-3 16,1 1 1-16,-1-3 1 0,0 2 3 15,-2 0 7-15,-3 0 9 0,-3 4 4 16,-4-3 2-16,-2 0 1 0,-2 0 0 0,-3-2 1 15,1 1-1-15,1 0 0 0,0 0-1 16,1 2-1-16,1-1-1 0,1 3-1 16,-1 0-1-16,1 1 1 0,-3 2-1 15,2 1 0-15,-3 3 1 0,1 3 0 16,-2 0 0-16,-3 4 0 0,0 2 0 16,-2 3 1-16,-3-1-1 0,-1 2-3 0,0 0-6 15,-1-1-18-15,0-3-37 16,2-1-50-16,3-4-84 0,4-2-186 0</inkml:trace>
  <inkml:trace contextRef="#ctx0" brushRef="#br0" timeOffset="53001.02">24361 7966 583 0,'-13'-8'105'0,"-3"3"-8"16,2 2-121-16,0 3-25 0,1 2-5 15,2 4-1-15,0 3 7 0,2 1 12 16,0 2 17-16,0 1 17 0,2 5 22 0,-1-3 11 16,-1 5 7-16,0 0 5 0,1 1-2 15,-1-1-5-15,3 0-5 0,0-2-5 16,2 1-8-16,4-2-5 0,3-2-5 15,4-3-2-15,4-1-3 0,5-3-12 16,5-1-20-16,6-5-37 0,7-4-50 16,7-3-85-16,1-5-190 0</inkml:trace>
  <inkml:trace contextRef="#ctx0" brushRef="#br0" timeOffset="53411.88">24623 8076 618 0,'0'0'123'0,"0"-1"-3"0,0-1-121 16,0 2-12-16,-1 0-1 0,1-1-2 16,0 1 0-16,0 0 2 0,0-1 5 15,-1-1 5-15,1-1 5 0,-1 1 2 16,1-2 0-16,-2-3 3 0,4 1 0 15,-1-3-1-15,1 0-2 0,1-2 1 16,1 0-2-16,-2-1 3 0,0 2 2 16,0 0 1-16,-2 1 2 0,-3 4 0 0,0 1 2 15,-4 5-1-15,-4 3-1 0,-2 2-3 16,-4 4 0-16,-3 2-1 0,-3 3 0 16,-2 2 0-16,1 1-1 0,1 2 0 15,1 0 0-15,4 0-1 0,5-1-1 16,6 0 0-16,4-1 0 0,6-4 1 15,3 1-1-15,5-3 1 0,1-1 1 16,4-2-2-16,0-2 1 0,2-2-1 0,1-4-1 16,-1-3-2-16,0-3-5 0,2-1-10 15,-3-4-17-15,-1 0-20 0,0-1-33 16,0 0-54-16,-1 0-89 0,-2-1-184 16</inkml:trace>
  <inkml:trace contextRef="#ctx0" brushRef="#br0" timeOffset="54184.06">21692 8178 495 0,'-1'0'105'0,"-2"1"0"0,0 0-77 16,0 1-27-16,0 2-1 0,-1 5 0 15,-1-1 0-15,0 3 2 0,0 3 4 16,-1-2 5-16,0 3 4 0,0-1 4 15,1 4 1-15,0 0 3 0,1 2-1 16,1-1-1-16,0 3-4 0,1 1-5 16,1-2-2-16,1-1-2 0,1-3-3 15,0-1-3-15,3 0-1 0,2-3-2 16,2-2-8-16,4-2-16 0,1-3-30 0,3-2-64 16,4-4-14-16,0-4-83 0,4-2-154 15</inkml:trace>
  <inkml:trace contextRef="#ctx0" brushRef="#br0" timeOffset="54433.96">21630 7851 602 0,'-8'-5'127'16,"3"1"-2"-16,2 0-110 0,0 3-10 15,2 1-5-15,1 0-1 0,1 3-3 0,1-2-2 16,0 2-3-16,-1 1-11 0,3 1-25 16,0 0-57-16,2 2-21 0,3-2-80 15,5-1-158-15</inkml:trace>
  <inkml:trace contextRef="#ctx0" brushRef="#br0" timeOffset="61492.31">24468 8536 491 0,'26'-58'89'15,"-3"5"-15"-15,-1 4-112 0,-4 9-36 16,-2 2-8-16,-1 5-20 0,-4 2-48 0,-3 5-58 16</inkml:trace>
  <inkml:trace contextRef="#ctx0" brushRef="#br0" timeOffset="62058.14">24592 8097 298 0,'-14'-15'125'0,"-2"-1"-24"0,-2-2-32 16,-3 1-14-16,-4-4-8 0,-1 0-7 15,-4-2-5-15,-3-2-5 0,-2-1-5 16,-3 1-3-16,-3 1-4 0,-1 0-2 15,0 2-2-15,-4 2-3 0,-5 2-2 0,-7 1-1 16,-5 2-3-16,-7 2-1 0,-3 3-1 16,-9-1-1-16,-11 0-1 0,-5 2 0 15,-3 2 0-15,-3 1 0 0,-5 0 0 16,-12-3-1-16,1 7 0 0,5 0 1 16,-1 1-1-16,-2 0 0 0,1 3 0 15,4 9 2-15,8 3 0 0,1 2 1 16,1 2 0-16,5 9 1 0,5 4-1 15,6 3 1-15,5 3-1 0,1 2-1 0,4 4 0 16,4 0-1-16,7-2 0 0,4 0-1 16,5-2 0-16,5 0 1 0,8-2-1 15,9 0-1-15,12 1 0 0,8 1-2 16,13 0 0-16,9 0 1 0,14 0 0 16,16 1 0-16,15-4 2 0,10-3 0 15,14-2 2-15,11-6 0 0,14-1 1 16,9-2-1-16,4-4 0 0,4 0 1 0,13-1-1 15,3 1 0-15,2-4-1 0,1-3 1 16,2-3 0-16,2-2-1 0,0-7-1 16,-1-4 1-16,-1-2-1 0,-1-3 0 15,-7-2 0-15,1-5 0 0,-2 4 0 16,-4-1 1-16,-10-6-1 0,-3-1 0 16,-2 2 0-16,-6-3 1 0,-15-3-1 0,-8-3 1 15,-9-1-1-15,-10-2 1 16,-11-3 0-16,-14-2 0 0,-8 1 0 0,-8-3 0 15,-6 0-1-15,-7 0 1 0,-9 0-1 16,-5 1 0-16,-9-1 1 0,-6-2-1 16,-7 0 0-16,-6-1 1 0,-11-3-1 15,-13 0 0-15,-10 1 0 0,-12 3-1 16,-10 4 1-16,-20 1-1 0,-17 7-1 0,-20 9-4 16,-24 9-32-16,-27 10-104 0,-32 8-115 15,-37 10-292-15</inkml:trace>
  <inkml:trace contextRef="#ctx0" brushRef="#br0" timeOffset="66261.86">2000 15441 636 0,'0'-3'132'0,"6"-7"2"15,3-1-116-15,2-1-9 0,4 1-2 16,2-3 0-16,4-2 1 0,1 0 0 15,3-3 1-15,6-5-2 0,6-4 0 16,4-6 0-16,5-4-1 0,3-4-2 16,5-7-1-16,2-1-1 0,0 0-1 0,0 0 0 15,-3 3 0-15,-2 5 0 0,-4 7 0 16,-6 7-1-16,-8 6 0 0,-7 8-1 16,-8 7-2-16,-8 6 1 0,-8 3-3 15,-9 5 2-15,-7 6-1 0,-9 4-1 16,-5 4 1-16,-5 6 1 0,-8 3 1 15,-5 6 2-15,-4 4-1 0,-3 7 1 16,2 1 3-16,-7 4 0 0,-2 2 1 16,4 5-1-16,2-2-1 0,5 1 1 15,3-7-1-15,8-3 0 0,9-9-2 0,11-7-1 16,7-10 0-16,8-7 1 0,9-9 1 16,9-7 0-16,5-6 1 0,7-7 2 15,4-5 0-15,5-5 0 0,2-8-1 16,1-2 0-16,3-1-1 0,2-5 0 15,2 4-1-15,2-1 1 0,4-1-1 16,-1 4 0-16,4-1 0 0,-1 1 0 0,-2 1-1 16,-5 0 0-16,-4 1 0 0,-4 4-1 15,-4 1 0-15,-11 6-1 0,-5 5-1 16,-7 8-3-16,-7 6 0 0,-8 10 2 16,-8 6 0-16,-7 7 1 0,-8 6 0 15,-9 5 1-15,-6 4 2 0,-4 3 0 16,-4 0 0-16,-6 1 0 0,-2 3-1 15,2 1 1-15,4 3-1 0,-1 3 3 16,3-2-1-16,4-3 1 0,6-1 0 0,5-6 2 16,5-6-1-16,6-6 1 0,6-7-1 15,6-5 0-15,7-3-2 0,7-4 0 16,4-3 0-16,4-5 0 0,5-2-1 16,5-5 1-16,3-6 0 0,3-5 1 15,4-11-2-15,1-5 1 0,6-8 0 16,3-4-1-16,6-5 2 0,2-2 1 0,7-4 0 15,4 3 3-15,2 0-1 0,-1 1 1 16,1-1-1-16,0 7-2 0,-6 6-10 16,-10 12-32-16,-11 11-112 0,-16 18-125 15,-26 27-310-15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16:07.3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4619 12847 417 0,'-11'-26'87'0,"0"1"0"15,0 4-80-15,4 6-1 0,1 0-2 16,0 2-2-16,-1-1-1 0,1 2 0 16,0 1 0-16,1 3 7 0,0-1 9 15,2 2 8-15,-2 2 8 0,1 0 2 16,2 2 1-16,-1 1-1 0,2 3-5 15,2 0-10-15,2 3-7 0,3 1-7 16,2 4-3-16,5 0 0 0,4 5-1 16,6 2 1-16,4 1 0 0,0 0-1 15,6-1 1-15,6 1 0 0,4-3 0 0,2-3 1 16,3-4-1-16,10-3-1 0,5-2 0 16,8-2 0-16,1-2 1 0,-1-2-1 15,0 0 0-15,2-2 0 0,-4 1 0 16,2 0 1-16,-9 2-1 0,3 4 0 15,0-2-1-15,-2 2 1 0,-6 3-1 0,-3 2 0 16,-4-1-1-16,2-1 1 0,-6-1-1 16,4 2-1-16,-3-3-1 0,2-2-1 15,-1-3-8-15,-4 1-15 0,-6-3-23 16,-3 1-39-16,-9-5-45 0,-3-1-87 16,-6-5-180-16</inkml:trace>
  <inkml:trace contextRef="#ctx0" brushRef="#br0" timeOffset="308.77">6000 12450 396 0,'-26'-1'109'16,"9"-3"1"-16,0 2 3 0,6 3-89 16,2 1-7-16,3 2-2 0,2 2-3 0,3 3-2 15,1 2-1-15,2 1 0 0,3 4 0 16,2 0 1-16,2 1 1 0,6-1 1 15,8 0-1-15,4-3-1 0,3 1-1 16,10-4-2-16,5-3-1 0,7-1-1 16,2-2-2-16,-3-4 0 15,2-1-1-15,2-6 0 0,-7-1 0 0,-1 1-1 16,-5 2 0-16,-5 2 1 0,-4 2-1 16,-6 5 0-16,-6 5 4 0,-8 9 2 15,-13 9 2-15,-12 8 0 0,-14 20 2 0,-12 19 0 16,-19 18-3-16,-25 23-13 15,-25 19-36-15,-24 15-101 0,-18 5-116 0,-41 2-288 16</inkml:trace>
  <inkml:trace contextRef="#ctx0" brushRef="#br0" timeOffset="2609.59">4693 15761 422 0,'-5'-17'89'0,"1"2"1"0,2 5-79 0,0 6-3 15,4 1-3-15,0 2-3 0,2 1-1 16,2 0 0-16,2 0 5 0,5-1 4 16,1 2 4-16,2 0 3 0,4 2 3 15,2 0 4-15,1 1 1 0,3-2 0 16,5 0 0-16,3-4-2 0,9 1-3 16,7 0-2-16,15-3-4 0,8 2-2 15,7-2-3-15,5-1-4 0,8 4-2 0,3 0 0 16,6 2-1-16,2 0-1 0,9 4 1 15,6 6-1-15,2 6 1 0,0 3-2 16,-2 1 1-16,4 4-3 0,-7 5-4 16,-8 0-8-16,-4-3-16 0,-2-5-30 15,-2 2-60-15,2-8-10 0,-10-13-76 16,-4-6-137-16</inkml:trace>
  <inkml:trace contextRef="#ctx0" brushRef="#br0" timeOffset="3151.16">6510 15571 336 0,'20'4'77'0,"3"6"1"0,4-1-50 16,6 3-17-16,4 2-3 0,5 1-3 15,2 2-2-15,-1-1-1 0,1-4-1 16,0 0 1-16,-2-2 4 0,-4-2 3 16,1-1 4-16,0 0 3 0,4-1 4 0,-3 1 2 15,6-1 1-15,0 1 0 0,3 0-3 16,-1 2-1-16,-2-4-1 0,1 1-1 16,0 0-1-16,-5-1-3 0,-2 1-1 15,-5 0-2-15,-4 2-2 0,-4 0-2 16,-8 3-2-16,-5-2-2 0,-4 1 2 15,-7-2 4-15,-2-2 2 0,-4-1 1 16,-6 0 1-16,-6-1 0 0,-3 1 1 16,-6 3-1-16,-7 4-4 0,-3 7-2 15,-7 8 1-15,-8 7 3 0,-10 11 1 0,-14 13 1 16,-12 16 0-16,-19 16 0 0,-21 14-1 16,-14 16-2-16,-23 14-11 0,-24 18-66 15,-6 6-76-15,-7 1-114 0,-20-13-278 16</inkml:trace>
  <inkml:trace contextRef="#ctx0" brushRef="#br0" timeOffset="12341.51">4685 13592 552 0,'-20'3'111'16,"1"-1"0"-16,3 5-106 0,3 6-5 15,4 3-1-15,3 5-1 0,4 5 0 16,5 11-1-16,5 8 1 0,6 10 2 0,2 8 3 16,3 9 5-16,1 9 3 0,1 12 2 15,-2 7 2-15,0 7 1 0,-4 7-2 16,-4 8-2-16,-4 7-3 0,-2 2-4 15,-2-5-1-15,-5-3-1 0,-1-6-1 0,-3-11-1 16,3-15-6-16,2-15-15 0,1-14-28 16,1-13-78-16,2-18-99 15,-1-12-236-15</inkml:trace>
  <inkml:trace contextRef="#ctx0" brushRef="#br0" timeOffset="14344">4297 13630 429 0,'12'-9'89'16,"5"-2"0"-16,7-2-74 0,6-1-14 16,11-1 1-16,7 2 1 0,5-3 2 15,6-1 3-15,6 0 4 0,4 1 2 16,4-1 4-16,6 2 0 0,11-7 1 16,6 0-2-16,5 1-2 0,10-3-2 15,8-1-4-15,7 1-1 0,6-6-3 16,0 4-2-16,7 4 0 0,2 2-2 15,-2-1 1-15,6 4-1 0,-3 3 0 16,-5 7 0-16,0-1 3 0,4 5 2 0,1 2 3 16,6 1 2-16,2 0 2 0,2 0 1 15,13-3 0-15,7 2-2 0,-1-3-2 16,13-2-2-16,3 1-3 0,8-6-1 16,8 3-1-16,-2-1-2 0,4-2 1 0,1 2-1 15,-1-2 0-15,4 3-1 16,-9 2 1-16,-2 0 0 0,-4 3-1 0,-10-1 1 15,-3 3-1-15,-4 5 0 0,-23-2 1 16,-15 1-1-16,0-1 0 0,54 1 1 16,0-3-1-16,-20-4 0 0,9-3 1 15,24-3-1-15,24-4 0 0,7-2 1 16,-47-3-1-16,14-1 0 0,23 1 0 16,-3 3 0-16,-2 0 0 0,-8 4 0 15,-12 1 0-15,-7 1-1 0,-16 5 2 16,-6 2-1-16,-14 1 1 0,-11 2 1 0,-10 1-1 15,-8 4 0-15,-5 2 1 0,-1 0-1 16,-3 0 0-16,3-2-1 0,9 2 1 16,6-2-1-16,8-1 1 0,8-2-1 15,2 1 1-15,6-3-1 0,1 1 0 16,-8 0 1-16,-2 0-1 0,-8 3 0 0,-10 1 0 16,-8 1 0-16,-12 1 0 0,-16 3 1 15,-8 1 0-15,-12 1 0 0,-12 2-1 16,-12 3 1-16,-8 0 0 0,-2 0 0 15,-5 3-1-15,0 0 0 0,2-1 1 16,1-1-1-16,8-2 1 0,7-2 0 16,7 1 0-16,8 1-1 0,4-1 1 15,-1 3-1-15,2-1 0 0,-5 1 0 16,-5-1 1-16,-9 0-2 0,-10 2 1 0,-8-1-2 16,-7 1-1-16,-8 0-2 0,-8 3 0 15,-5 3-1-15,-5 3 0 0,-4-1 1 16,-3-1 2-16,0 0 2 0,-2 3 2 15,1-1 1-15,4 0 1 0,3-4 0 16,6 2 0-16,0 1 0 0,6 0-1 16,2-1-1-16,0 0 0 0,-1 4 0 15,-1 2 0-15,-3 1-1 0,0 3 0 16,-4-1 0-16,-2 4 0 0,-2 1-1 0,0-5 0 16,-5 2 0-16,1-3 0 0,-1 0 0 15,-2 1 1-15,2-5 0 0,0 2 0 16,2 2 1-16,1 2 1 0,2 1-1 15,2-2 0-15,1 1 0 0,2 1 1 16,2-2-1-16,-2-2 1 0,1-5-1 16,-2 0 0-16,-2-2 0 0,-1-1-1 0,-2-2-1 15,-4 3 0-15,-1-1 0 16,-1 2-2-16,-2 0 1 0,-2 1 0 16,-1 3 1-16,0 1 2 0,-1 0-1 0,2 1 2 15,-2 2 0-15,3 0 1 0,0-2-1 16,-1 0 0-16,1-3-1 0,-1-1-1 15,-1-5-1-15,0-1-2 0,-4-1-2 16,0-1 1-16,-3-1-1 0,-2 1-1 0,-3-7 2 16,-4 2 1-16,-5 0 3 0,-4 0 0 15,-5 0 1-15,-6 0 1 0,-5-2 0 16,-5 1 1-16,-3 0-1 0,-4 0-1 16,0 0-1-16,-1-2 0 0,2 0 0 15,-4 0-2-15,-3 0 0 0,0-3 0 16,-6-4 0-16,-2 0 1 0,-2-2 0 15,-5-4 0-15,-4-3 0 0,-3-4 2 0,-3 0-2 16,0-2 1-16,-3-2 0 0,-3 0 0 16,-4-5-1-16,1-1 1 0,-1 2 0 15,1 3 2-15,-5-1 1 0,-5-3-1 16,-2 2 0-16,2 3 0 0,-4 3 0 16,-4 0 0-16,-8 1 0 0,0 2-1 15,-7 0 1-15,-4-5 0 0,-7 8 0 16,-3-7-1-16,-5 0 1 0,-2 1-1 15,-3-2 0-15,0 1 0 0,-1 1 0 0,2-3-1 16,1 1 2-16,4 1-1 0,3-1 0 16,4-1 1-16,4 1 0 0,4-1 0 15,-2 1-1-15,3 4 0 0,0 4 0 16,-5-3 0-16,-2 3-1 0,-7 5 0 16,-6 1 0-16,-4 3-1 0,-6-3-1 15,-9 2 1-15,4 2-2 0,12-5 1 16,6 2-1-16,-45 1 1 0,-7-10 1 15,14 2 0-15,29 0 0 0,12-6 1 0,-16 1 1 16,-2-5-1-16,58-1 1 0,13 3 0 16,-6-1 0-16,-22-4 1 0,-9 3-1 15,8 1 0-15,-3 4 0 0,-5-4 0 16,-4 2-1-16,-2 3 1 0,0 4 0 16,-3-2-1-16,-3 2 1 0,-1 0-1 15,0 2 1-15,-4-1-1 0,3 2 1 0,-2-1 0 16,2 0 0-16,1-3 0 0,2 0 1 15,4 2 0-15,-1-6 0 0,4-1 0 16,-1 5 1-16,4-1-1 0,-6 4 0 16,0 5-1-16,-3 2 0 0,-1 4 0 15,-1 3 0-15,1-1 0 0,0 4-1 16,1-2 1-16,4 0-1 0,3-3 1 16,2 0-1-16,-3 0 0 0,2-1 0 15,7-2 1-15,6-2-1 0,-3-2 0 0,10 1 0 16,5 2 1-16,6-3-1 0,-3-3 0 15,-2 2 0-15,-2 1 0 0,9 1 0 16,-2-2 0-16,3-4 1 0,6 2-1 16,12 0 1-16,1 1-1 0,6-2 1 15,5-1 0-15,6 0 0 0,1 0 1 16,1-2-1-16,5 0 1 0,11-1 0 16,1-1 0-16,-2-1 1 0,-1 0 1 0,2 3 0 15,1-2 0-15,3 2 1 0,0 0 0 16,5 0-1-16,3 2 0 0,7-1 0 15,4-2-1-15,4 2 0 0,3-3-1 16,2 1 1-16,1-1 0 0,4 0 0 16,1 1 0-16,2 0 0 0,1 2 0 15,1 0 0-15,1 1-1 0,0 0 0 16,0-1-1-16,0 2 0 0,1-1 0 0,-1 0-1 16,1 0-1-16,-2 0 1 0,2 1-1 15,-1-1 0-15,0 0 0 0,1 0 0 16,1 1 1-16,0 1 0 0,0-1 0 15,2 1 1-15,0 2-3 0,1 0-5 16,1 3-7-16,0-1-10 0,1 1-33 16,-2 4-87-16,1-1-9 0,-1 4-92 15,-2-3-175-15</inkml:trace>
  <inkml:trace contextRef="#ctx0" brushRef="#br0" timeOffset="15384.16">7359 12845 304 0,'33'-29'62'16,"4"1"1"-16,-1 1-58 0,2 2-3 16,5 4-1-16,4-4 1 0,10 2-1 0,4 0 0 15,7-6 3-15,8-4 2 0,10-2 1 16,4-7 3-16,4-2 1 0,1-2 2 15,6-2 0-15,3 5-1 0,-1 5 0 16,-5 2-2-16,-4 6-1 0,-1 2-1 16,-1-2 0-16,-4 8 0 0,-6-1 2 15,-3-2 3-15,-8 1 2 0,-4 1 3 16,-7 1 2-16,-5 1 1 0,-3-2 0 16,-3-1 0-16,-1 3-4 0,2 3-3 15,1-3-3-15,1 4-2 0,-4 1-4 0,-2 3-1 16,-3 2-1-16,-4 2-2 0,-6 1 0 15,-3 4 0-15,-7 1-2 0,-5 2-6 16,-3 1-8-16,-6 0-7 0,-3 1-3 16,-5-1 1-16,-5 3-1 0,-3 1-9 15,-4 2-10-15,-4 1-4 0,-2 3-5 16,-5 0-7-16,-1 1-11 0,-1-3-13 16,0 0 8-16,2-4-11 0,-1 0-14 15</inkml:trace>
  <inkml:trace contextRef="#ctx0" brushRef="#br0" timeOffset="15701.3">9530 11892 169 0,'-22'-2'52'0,"3"-1"9"0,2-3-10 15,3-2-2-15,1 0-1 0,5-5-1 16,0 2-2-16,4-1-1 0,-1 1-4 16,3 2-6-16,0-2 0 0,0 7-2 0,0 0 1 15,1-1-3-15,1 3-4 0,-1-1-6 16,1 3-7-16,0 0-7 0,0 1-5 15,1-1-3-15,0 4-2 0,1-2-1 16,2 2 1-16,1-1 2 0,1 0 3 16,4 0 3-16,3-1 2 0,1-1 1 15,3-1 3-15,3-2 2 0,4-1 0 0,2 0 1 16,1-1-1-16,1 2-1 0,2 0 0 16,0 5-1-16,0 4 1 0,-2 5-2 15,-1 7-1-15,-1 4-1 0,-4 7 0 16,-3 6-2-16,-4 5 0 0,-4 3-3 15,-6 2-4-15,-9 5-9 0,-13 6-36 16,-22 12-93-16,-21 13-112 0,-33 2-277 16</inkml:trace>
  <inkml:trace contextRef="#ctx0" brushRef="#br0" timeOffset="20719.62">5777 7781 501 0,'-1'-8'104'0,"-3"2"-5"0,0 5-100 16,2 0-13-16,-2 4-3 0,-2 2-3 16,-1 3 0-16,-1 0 1 0,1 2 5 0,0 1 12 15,-2 0 3-15,2-1 0 0,2-1-1 16,1-3 3-16,0-1 0 0,1-2 0 16,3 0 5-16,2-1 6 0,3 1 5 15,2-1 1-15,8 2 2 0,7-1 0 16,5 2 1-16,2 0-5 0,3 0-6 15,4 1-5-15,1 2-1 0,3-4-3 16,-1 3 0-16,3 0 0 0,4-1 0 16,5-4-1-16,3 0 1 0,1-2-1 15,-3-4 1-15,5-2-1 0,0-5 0 0,9 0 0 16,9-3 0-16,1-2 0 0,4 1-1 16,9-1 0-16,12 1 0 0,1 0 0 15,-2 3 0-15,-7 2 0 0,6 0 0 16,5 3 0-16,-2 1 0 0,-10 3-1 15,-4 1 1-15,-1-3 0 0,3-2-1 0,1 1 0 16,-3-2 1-16,-3 3-1 0,1-3 1 16,0-3-1-16,8 1 0 0,2 5 1 15,0 4 0-15,-1 0-1 0,1-4 1 16,4 2 0-16,5 8 0 0,-5 5-1 16,-9-1 1-16,-4-5 0 0,-3 4-1 15,-3-1 1-15,-4 2 0 0,-5-4-1 16,-4-3 1-16,-2 1-1 0,-2-1 1 15,-1-1-1-15,-1-2 1 0,0-1-1 0,4-2 0 16,4 1 1-16,1 0-1 0,3 1 0 16,0 1 0-16,0-1 1 0,-2 1-1 15,-3 2 0-15,-2 0 1 0,-2-1-1 16,-5 1 1-16,-4 2 0 0,-4 3 0 16,-11 0 1-16,-5-2 0 0,-9-1 0 15,-6 0 1-15,-3-4 0 0,-2 1 1 16,-1-3 1-16,1-1 0 0,1 1 0 15,6-3 0-15,2-1 0 0,5 4 0 0,3-3-2 16,3 4-1-16,-1 1-5 0,0 5-21 16,-7 1-56-16,-6 2-48 0,-16 1-94 15,-18-2-214-15</inkml:trace>
  <inkml:trace contextRef="#ctx0" brushRef="#br0" timeOffset="28988">7473 9403 228 0,'-13'-5'62'0,"1"1"2"0,2 0-19 15,1 1-21-15,3 0-5 0,-1 1-1 16,-1-1 2-16,3 1 1 0,1-1 0 16,0 3-3-16,1-1-4 0,2 1-1 0,4 3-1 15,-1 0 0-15,3 1-2 0,2 1-1 16,2 0 3-16,2 1 5 0,4-2 1 16,1-1-3-16,2-2-2 0,3-1-3 15,3-1-1-15,1 0 0 0,3 1 0 16,3 1-1-16,2 0 1 0,0 2-1 15,1 2 1-15,3 1 0 0,-1 1-2 16,1-2 0-16,1 2-1 0,0 0-1 16,7-2-1-16,3-2 0 0,6 1-1 15,3-4 0-15,3 0 0 0,2-5-1 0,-1 0 0 16,-1-1 1-16,-1-1-2 0,-1-2 1 16,0 0-1-16,2 3 0 0,-1 0 0 15,3 0 0-15,-2 2-1 0,0 2 1 16,-3 1-1-16,4-3 0 0,-1 3 1 15,5-2-1-15,4 1 0 0,2-3 1 16,1 3-1-16,4-3 1 0,1-4-1 0,7 1 1 16,-4-4 0-16,0 1 0 0,-2 3 0 15,1-3 0-15,-6 1-1 0,-3 5 1 16,-6 1 0-16,-4 3-1 0,-4 0 1 16,-3 2 0-16,-5 2 1 0,-3 0 0 15,-3 2 1-15,-4 3 1 0,-4 0 0 16,5 2 0-16,2-3 0 0,8 2 0 15,6-3 0-15,3 0-1 0,5-5 0 0,2-1-1 16,-4-1 0-16,-2 0 0 0,-6-3-1 16,-6 1 0-16,-3-2 0 0,-6 5-1 15,0 0 1-15,-2 0-1 0,-3 1 1 16,-1 3-1-16,-4-1 0 0,0 3 0 16,-1-2 1-16,-1 1-1 0,1 0 0 15,-3-1 1-15,0 0-1 0,-4 0 1 16,1-3 0-16,-5-1 0 0,0-3 0 15,2-1 0-15,6-1 0 0,10-1 0 0,4-1 0 16,2 2-1-16,52 1 1 0,0 3 0 16,-1 0-1-16,-4 1 1 0,-8 2 0 15,-5 2-1-15,-2-2 1 0,-49 1-1 16,-3 0 1-16,-3 1-1 0,-2 1 0 16,-2-1 0-16,2-1 0 0,1 0 1 15,0 0-1-15,1 0 1 0,-1-2 0 16,-1-1 0-16,-3 1-1 0,-2-1 1 15,-2 0-1-15,1-1 1 0,-1 1-1 0,3 0 0 16,4-1 1-16,4 1-1 0,0 1 0 16,4-1 1-16,-1 1-1 0,-1-1 0 15,-1 0 0-15,-2 1 1 0,-2 1-1 16,-1-1 0-16,0 1 1 0,-1 2-1 16,2-1 1-16,5-2-1 0,1 1 1 15,0-2 0-15,1 1-1 0,1-3 1 16,-1 0 0-16,1-1 0 0,-2 1 0 0,-2 0 1 15,-3 1-1-15,-1 0 0 0,-1 0 0 16,-3-1 0-16,-2 2 1 0,-2 0-1 16,-1-1 0-16,-2 1 0 0,-2 0 0 15,0 0 1-15,-2 1-1 0,0-1 1 16,0 0-1-16,-1 0 1 0,2 0 0 16,-2 2 0-16,0-2-1 0,1-2 1 15,0 4-1-15,0-1 2 0,2-1-1 0,-2 0 1 16,1 0 0-16,0 1 0 0,0-1 0 15,-1-1 1-15,-1 1 0 0,0 0 0 16,0 0 1-16,1 0-1 0,-1 0 1 16,0 1 0-16,0-1-1 0,0 0 0 15,0 0-1-15,0 0-1 0,0 0 0 16,2 0-1-16,0 0 0 0,2 0 0 16,1 1-1-16,1 1 1 0,2-1 0 0,2-1-1 15,1 0 1-15,3 1-1 0,0 0 0 16,4-1 1-16,-1 2-1 0,-1-1 0 15,0 0 1-15,-1 3-1 0,1 1 1 16,-1-3-1-16,0 2 0 0,3-1 1 16,2 0-1-16,1 0 0 0,1-3 0 15,2 0 0-15,2 2 0 0,-2-1 1 16,0-1-1-16,-2 0 0 0,1 1 0 0,-2-1 0 16,0 0 1-16,-3-1-1 0,0 1 0 15,-1 0 0-15,-1 0 0 0,-1-1 1 16,-4-1-1-16,-1 1 0 0,-3 1 1 15,-2-2-1-15,-1 2 1 0,-3-1-1 16,-1-1 0-16,1 2 1 0,-1 0-1 16,0 0 1-16,0 0 0 0,0 0 0 0,0 0 0 15,-1 0 0-15,1 2 1 16,0-2 0-16,0 0 0 0,0 0 0 0,0 0 1 16,1 0-1-16,-1 0 1 0,0 0 0 15,0 0 0-15,-1 0 1 0,1 0 0 16,-1-2 1-16,1 2 0 0,0 0-1 15,0 0 1-15,0 0-2 0,0 0 0 16,0 0 0-16,0 0-2 0,0 0 0 16,0 0 0-16,0 0-2 0,0 0 1 15,0 0-1-15,1 2 1 0,-1-2-1 0,-1 0 1 16,2 0 0-16,-1 0 0 0,0 0 0 16,1 0 0-16,-1-2 0 0,3 2 1 15,-2 0-1-15,3 0 0 0,-1 0 1 16,2 0-1-16,4-1 0 0,1 1 0 15,2 0 0-15,4 3 1 0,2 1-1 16,3 0-1-16,3-1 1 0,1 0 0 0,3 1 0 16,2 0 0-16,0-3 0 0,0-2 0 15,-2-1 0-15,-1 1 1 0,0-1-1 16,-3 0 0-16,-1 0 1 0,1 0-1 16,-1-1 0-16,0 2 0 0,3 0 0 15,2-2 0-15,2 4 0 0,3 1 0 16,1-1 0-16,4 0 0 0,4 0 0 15,0 1 0-15,4-1 0 0,3-2 0 16,2-3 0-16,6-2 0 0,6 1 0 0,3 0 0 16,2 0 0-16,0 1 1 0,0 0-1 15,-3 1 1-15,-3 2-1 0,-6-2 0 16,-3 3 0-16,0 0 0 0,-2 0 1 16,-1 2-1-16,-1-1 0 0,-2 1 0 15,-2 1 0-15,1-3 0 0,-1-1 0 16,6-2 0-16,6 2 0 0,4-3 0 15,5-1 0-15,4 0 0 0,3 2 0 0,5-1 0 16,-1 2 0-16,0-2 0 0,0 0 0 16,-1 3 0-16,-4 1 0 0,-3 0 1 15,-3 0-1-15,-7 1 0 0,-5 0 0 16,-5 3 0-16,-3 1-1 0,1-3 1 16,-1 3-1-16,-1-1 1 0,0 0-1 15,-2 2 0-15,4-4 1 0,1 0-1 16,5-4 1-16,2 2 0 0,6 0 0 0,4 0 0 15,0-2 0-15,0 2 0 0,-4 1 0 16,-3 0 0-16,-4-1 1 0,-6 0-1 16,-6 0 0-16,-4 2 0 0,-2 0 0 15,-5-1 0-15,-5 2 0 0,-2-1 1 16,-5 1-1-16,-1-2 0 0,-3-1 0 16,1-1 0-16,1-2 0 0,4-1 0 15,4 1 0-15,2-1 0 0,6 0 0 0,6-1 0 16,4-1 0-16,3 1 0 0,2 2 0 15,4 2 0-15,0 1 0 0,-3 1-1 16,-3 1-4-16,-7 3-4 0,-7 2-7 16,-7 2-17-16,-10 1-81 0,-14 2-41 15,-13-3-108-15,-10-7-231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17:28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8499 7690 415 0,'-20'1'87'0,"9"2"-1"0,2-4-77 16,7 1-12-16,1 0-11 0,1-3-6 16,0 1-4-16,2-5 1 0,1-1 3 0,-2 2 9 15,1-2 12-15,1 1 15 0,-3 0 13 16,0 1 11-16,-3 2 7 0,1 0 3 15,-1 2-3-15,1-1-6 0,-1 2-4 16,2 0-6-16,0 1-7 0,0 0-6 16,0-1-5-16,1 2-3 0,0-1-2 15,0 0 0-15,0 0-1 0,0 0 0 0,0 0 0 16,1 0-1-16,-1 0 0 16,2-1 1-16,2-1-1 0,2 0 0 15,3 0 0-15,0-3 0 0,5 1-1 0,4-1 0 16,4-1-1-16,3 1 0 0,4 3-1 15,7-2-1-15,3 1 0 0,3 2 0 16,-1 1-1-16,3 1 1 0,2-2-1 16,0-1 0-16,1-1 0 0,2-2 0 15,5 2-1-15,4-1 1 0,1-1-1 16,1 3 1-16,0-1-1 0,-1 1 0 16,0 1 1-16,-2-3-1 0,1 4 1 0,1-1-1 15,1 0 0-15,2 1 1 0,1 1-1 16,0 0 1-16,2-1 0 0,3-4 0 15,6 2-1-15,4-2 1 0,0-2 0 16,3-1 0-16,3-1 0 0,6 0-1 16,4 2 0-16,-6-2 0 0,-1 3 1 15,-2 1-1-15,-1 0 0 0,-3 0 0 0,-2 7 1 16,-10-3-1-16,0 3 0 0,-2 2 0 16,-5 0 1-16,-7 1-1 0,-10 0 0 15,-7-2 0-15,0 1-1 0,6-3 2 16,3 0-2-16,54 0 1 0,14-1 0 15,10-1 0-15,6-1-1 0,-8 1 2 16,-14-2-2-16,-7 0 1 0,-52-1 0 16,-6-1 0-16,1 3 0 0,2 1 0 0,8 0 0 15,5 1 0-15,6 0 0 0,0 2 0 16,-2-2 0-16,2-1 1 0,1-1-1 16,3-2 0-16,7 0 1 0,4-2-1 15,5-3 2-15,5 0-1 0,4 0 0 16,4 0 1-16,-5 0 0 0,-4 1 0 15,3-1-1-15,5 4 0 0,-2 1 1 16,-7 1-1-16,-4 1 0 0,-3 0 1 16,-1-1-1-16,-3 2 0 0,-2 2 1 0,-1-2-1 15,-3 0-1-15,0 0 1 0,3-3 0 16,-2 2-1-16,3-2 1 0,4 1-1 16,-2-1 1-16,1 1-1 0,0 0 0 15,4-2 0-15,0 1 0 0,3 2 0 16,-4-1 0-16,-3-1 0 0,-2 2 0 15,1 0 0-15,-4 0 0 0,0 1 1 0,-6 1-1 16,-1 1 0-16,-3 1 0 0,3-1 0 16,-5 2 1-16,-3-2-1 0,-2 3 0 15,0-4 1-15,-2-1-1 0,1 3 0 16,3-1 1-16,4 2-1 0,-1 0 0 16,0-1 0-16,3 1 0 0,0 0 0 15,0-1 0-15,1 1 0 0,1-1 0 16,0-1 0-16,-2 3 0 0,-3-1 0 15,0 2 0-15,-5-4 0 0,-3 2 0 0,0 0 0 16,0 0 0-16,3 0 1 0,1 1-1 16,-3 0 0-16,1 1 0 0,1 0 1 15,-1-2-1-15,2-1 0 0,2 4 0 16,1-3 0-16,5 4 0 0,1-3 0 16,0 1 0-16,0 0 0 0,0-1 1 15,-2-1-1-15,-1-1 0 0,0 0 0 16,-2 0 0-16,-2 1 1 0,-4 1-1 0,0-1-1 15,-4-4 0-15,-3 1 1 0,0-1-1 16,0 0 0-16,5 2 1 0,3 0 0 16,-1 1 0-16,-1 1 0 0,3 0 0 15,-1-2 0-15,1-1 0 0,-2 0 0 16,0 1 1-16,1-1-1 0,2 0 0 16,-2 2 0-16,-3-1 1 0,0 0-1 15,-4 0 0-15,-2-4 1 0,-4 0-1 0,-1 0 0 16,0-1 1-16,2 3-1 0,3 0 0 15,1 1 0-15,-1 2 0 0,4 0 0 16,2-1 0-16,1-2 0 0,3-2 1 16,1 2-1-16,3 0 0 0,4 0 0 15,2 0 0-15,-3 2 1 0,-1-1-1 16,-1 0 0-16,-7-2 0 0,-5-2 0 16,-5 1 1-16,-6 1-1 0,-3 0 0 15,-2 1 0-15,-5 1 0 0,-2 1 1 0,-1 1-1 16,0 0 0-16,1 0 0 15,-1-1 0-15,2 1 0 0,0-1 0 0,8-2 0 16,1 0 0-16,3-1 1 0,6 2-1 16,3 0 0-16,5 1 0 0,0 1 0 15,-3 1 0-15,-3 2 1 0,-6-2-1 16,-7-1 0-16,-9-1 0 0,-8-1-1 16,-6-1-3-16,-4 0-6 0,-7 0-10 0,-4-1-52 15,-11-2-79-15,-12 2-114 0,-14-4-268 16</inkml:trace>
  <inkml:trace contextRef="#ctx0" brushRef="#br0" timeOffset="1051.08">4755 8525 221 0,'-15'-14'51'0,"1"0"-1"0,-2 0-31 0,1-1-12 16,0-1-3-16,-3-1-1 0,1 0 4 15,2 1 9-15,3 0 3 0,3 1 9 16,1 0 8-16,-1 1 10 0,7 4 5 16,-1-1-2-16,2 2-6 0,-1 1 0 15,-1 2-7-15,1 2-8 0,-2 2-8 16,0-1-8-16,-3 2-2 0,-2 0-3 15,-2-1-3-15,-3 1-1 0,-2 2 0 0,-1-1 1 16,-2 2 1-16,1-1 2 0,1 1 2 16,2 0 1-16,4 0 1 0,0 0 1 15,4 0 0-15,2-1-2 0,2 0-1 16,2-1-3-16,0 1-1 0,0-1-2 16,2 2-1-16,-1-1-1 0,1 1 0 15,0 2 0-15,2 2 0 0,2-1 0 16,1 2 1-16,5 1 0 0,5 0 1 0,8 1 1 15,7-2 1-15,11 0 0 16,7 2 0-16,4-4 0 0,6 0 1 0,1-2-2 16,3-1 0-16,7-4-1 0,-1 0 0 15,6-4 0-15,0-3-1 0,-2 0 0 16,8-4-1-16,-1 0 0 0,4-1 1 16,-7 0-1-16,1 1 0 0,2 6-1 15,-1-3 1-15,-12 4-1 0,-2 1 1 16,-6 2-1-16,-3 3 0 0,3-2 0 0,-7 2 1 15,3 3-1-15,1-3 0 0,-3 1 1 16,-6 0-1-16,1 0 1 0,-10-2 0 16,-1-1-1-16,-5-3 1 0,-2 1 0 15,-1 1 0-15,-4-2 0 0,-5 0 0 16,-2 2 1-16,-2 2 1 0,-5 1 2 16,-6-1 0-16,0 1 2 0,-3 1 0 15,0 0 1-15,-5-2-1 0,1 0-1 0,-1 0-1 16,7 2-1-16,-4-1-2 0,-2-1-1 15,2-1 0-15,0 4-5 0,2 0-12 16,0 3-63-16,-8-3-73 0,-3 2-117 16,-7-8-275-16</inkml:trace>
  <inkml:trace contextRef="#ctx0" brushRef="#br0" timeOffset="55657.32">13823 10111 561 0,'-11'0'120'0,"0"-2"2"0,3 2-99 15,0-2-12-15,5 2-2 0,3 1-1 16,0 0-2-16,0 3-1 0,0 1-1 16,1 2-2-16,0 3 1 0,2 1 1 15,-2 3 0-15,2-2 0 0,0 2-1 16,1 2 1-16,-2-2-1 0,2 1 1 16,-1-2-1-16,1 1 0 0,0-1 3 15,-1 4 0-15,2 0 3 0,0 4 3 16,1 4 1-16,-1 5 1 0,3 6 2 0,-1 2-1 15,0 0-1-15,-1 1-2 0,2 1-2 16,-1 2-2-16,0 0-2 0,0-4-3 16,-1 3-1-16,-1 2 0 0,1 1-1 15,0 0 0-15,0-1 0 0,0 0 0 16,1 2 0-16,0-2 1 0,-1 0-2 16,-1 1 0-16,-1 2 1 0,-1 3 0 0,-1 4 0 15,1 4-1-15,-1 0 1 0,-1 3 1 16,1-1 0-16,-1 0-1 0,-1-1 1 15,1-7 0-15,-1 0 0 0,1 1 1 16,1 1 0-16,-1-1 2 0,0-2 0 16,1-1 1-16,1 4 1 0,-2-5-1 15,0-3 0-15,1-1-1 0,-2 5-1 16,1 4 0-16,-1 3-2 0,0 1 0 16,0 3 0-16,-1 0-1 0,-1 2 0 0,0-2-1 15,-2-6 1-15,1 0 0 0,-4-3 0 16,3 1 0-16,-1-2-1 0,-1-2 2 15,-1-4 0-15,0 1 1 0,0-3 2 16,-1 1 1-16,0-2 1 0,-2 0 1 16,0 4-1-16,2 2 0 0,-2 1-2 15,2 1-1-15,1 0-1 0,1-3-1 16,4 1-1-16,-1-6 0 0,1-2-1 0,2-1 1 16,0-5 0-16,-2-4-1 0,2-4 1 15,-2-1 0-15,1-5 1 0,-2 1 2 16,1-3 2-16,-1-1 1 0,1 1 2 15,0-1 0-15,0 0 1 0,0-1-2 16,-1-3-1-16,1 0-2 0,1-2-2 16,-1 1-1-16,2-1-1 0,0-2 0 15,2 2-2-15,-1-3 0 0,0 2-2 0,2-2-2 16,-2 1-1-16,1-3-2 0,1 0-2 16,-2-3-2-16,1 0-3 0,0 0 0 15,-1-1-1-15,0-1-2 0,0 0-2 16,-1 0-3-16,-1-3-5 0,-1-1-5 15,-1-4-31-15,0-3-98 0,-2-5-118 0,-2-7-283 16</inkml:trace>
  <inkml:trace contextRef="#ctx0" brushRef="#br0" timeOffset="56628.12">14486 10209 417 0,'-1'-8'88'0,"-1"2"0"0,1 0-73 0,0 2-12 15,2 1-15-15,2-1-13 0,2 0-5 16,0-1-2-16,2 2 2 0,1-1-1 16,0 2 3-16,0 0 21 0,1 2 23 15,-2 5 16-15,-2 4 11 0,-1 4 10 16,-3 8 8-16,0 1 1 0,-2 10-4 0,-1 7-11 15,-2 8-10-15,0 2-11 0,1 1-8 16,-1 0-8-16,0 3-4 0,3-2-2 16,-1-4-1-16,2-6 0 0,0 0 0 15,2 1 0-15,0 3 2 0,2 1 1 16,1 1 2-16,0 2 3 0,0 6 2 16,0 1 0-16,-2 1 0 0,1 5-2 15,-1 3-1-15,0 5-3 0,0 2-2 0,-2-1-1 16,-1 4-2-16,1-4-1 15,0-1 0-15,2-4 0 0,-1-4 0 0,3-4-1 16,1-4 1-16,3-4 0 0,-2 0 1 16,2-4 3-16,-2-2 2 0,-1-3 1 15,-2 6 1-15,1 3 0 0,-3 3 0 16,2 1-1-16,-3 2-2 0,-1 3-3 16,-1 1-1-16,-5 0-2 0,0-5-2 0,-4 1-2 15,-1 0 0-15,-1-3 0 0,-1 0-1 16,2-1 1-16,2-3 2 0,-2 1 1 15,0-5 3-15,1 0 2 0,0 0 3 16,0-6 1-16,0 0 1 0,2 1 1 16,-2 1 0-16,3-1-2 0,-2-1-2 15,3-2-2-15,0 2-1 0,0-3-2 16,3-3 0-16,1-5-1 0,1-2-1 0,2-3 1 16,1-1-1-16,1-2 1 0,0 2 0 15,1-3 0-15,0 2 1 0,-1-4 2 16,1 1 2-16,-2 0 2 0,1 2 1 15,-1-3 1-15,0 2 1 0,-1 0-1 16,-1 0-1-16,0 1-2 0,-1-2-2 16,1-2 0-16,-2-5-2 0,1-1-2 15,1-1 0-15,0-2-2 0,1-1-3 0,1 0-3 16,0 0-5-16,3 3-9 0,1-2-11 16,4 2-38-16,1-1-99 0,4 1-124 15,-3-5-292-15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18:44.6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6127 7860 255 0,'-4'-7'74'0,"-1"2"2"0,4 3-15 16,-1-1-33-16,2 2-6 0,-1 1-4 15,1-1-6-15,-2 1-2 0,2-1 2 0,0 1 4 16,0 0 5-16,0 0 4 0,0-2 4 16,0 2 4-16,0 0 1 0,0 0-3 15,0 2-4-15,0-2-5 0,0 0-4 16,0 1-5-16,2-1-4 0,-1 1-2 15,1 0 0-15,2 2 0 0,8 0 2 16,2-1 0-16,3-1 0 0,0 0 1 16,4-1-1-16,0-1 0 0,3-2-3 0,-3 2-2 15,0-1 0-15,1 0-1 0,0 2 0 16,0-1-1-16,1 1 1 0,-2 1-1 16,1-1-1-16,-1 3 1 0,0-1-1 15,4 2 0-15,2 0 0 0,4-1-1 16,3 1 1-16,5 1-1 0,3-1 1 15,1-1-1-15,-3 0 2 0,0 0-1 16,-5-1 1-16,-2 0 0 0,-3-2 1 16,-3-1 0-16,1 1 0 0,2-1 0 0,1-1-1 15,5 2 1-15,-2 2-1 0,5 0 0 16,0 2 0-16,-1 1-1 0,-1 1 0 16,0 0-1-16,-3-1 1 0,-1 1-1 15,0-1 1-15,0-2-1 0,4-1 1 16,2-2-1-16,4 1 1 0,4-1-1 15,2-1 1-15,0-2-1 0,0 2 1 16,0 0 0-16,-5 0 1 0,-4-1-1 0,-4 1 0 16,-3 1 0-16,1 1-1 0,3 1 1 15,-2-1 0-15,4 2-1 0,4 1 1 16,1 0-1-16,2-1 1 0,-2 1-1 16,-1 0 0-16,1 0 1 0,-3-3-1 15,-1-1 0-15,1 1 0 0,6-2 0 16,1 1 0-16,2 1 0 0,1-1 0 0,2 1 0 15,-2 2 0-15,-2-2 0 0,-3 3 0 16,-5-2 1-16,-1-1-1 0,-2 0 0 16,3 1 1-16,2 0-1 0,6-1 0 15,2-2 0-15,3 0 0 0,3-2-1 16,-2 0 1-16,0-2 0 0,-1-5 0 16,1 0 1-16,3 2-1 0,2-2 1 15,0 0 0-15,0 2-1 0,-2-1 0 16,-1 3 0-16,-6 1 1 0,-4 1-1 0,-6 1 0 15,1 0 0-15,0 2 1 0,1 2-1 16,2 2 0-16,-1-1 0 0,0 3 1 16,0 0-1-16,-3 0 0 0,-2 0 0 15,-2-2 1-15,-4 1-1 0,1 0 0 16,-1-3 0-16,0 1 0 0,3-2 1 16,3 4-1-16,-1-2 0 0,3 0 0 15,0 0 0-15,0 1 0 0,-3-2 1 0,-2 1-1 16,-4-2 0-16,-2 1 0 0,-4 1 0 15,-1-1 0-15,-1 0 0 0,-1 0 0 16,2 2 0-16,3-4 0 0,3 2 0 16,2 0 1-16,4 0-3 0,3 0 1 15,4-1 1-15,-1 2 0 0,0-2 0 16,-4 0 0-16,-5-3 0 0,-4 1 1 16,-7-1 0-16,-7 1-1 0,-3-2 1 15,-2 2 1-15,3-3-1 0,3 0 1 0,6 0-1 16,12-2 1-16,5 1 0 0,51 1-2 15,4 0 1-15,8 1-1 0,1 0 1 16,0 2-1-16,-4 0 0 0,-6-1 1 16,-51 2-1-16,-4-2 0 0,-12 5 1 15,-8-1-1-15,-3-1 0 0,-2 2 1 16,3 0-1-16,6 0 0 0,5-1 0 0,8-1 1 16,4 3-1-16,5-2 0 0,1 0 0 15,1 0 0-15,-6 1 0 0,0 0 0 16,-6 1 1-16,2-1-1 0,-2 0 0 15,0 1 0-15,3-1 0 0,2 1 0 16,4 0 0-16,4 1 0 0,1-1 0 16,-1 0 0-16,1 1 0 0,-3-2 0 15,-4 1 0-15,-2-2 0 0,-3-1 1 16,-1 0-1-16,-3-1 0 0,2-2 0 0,1 1 0 16,4 1 0-16,3-2 0 0,0 1 0 15,1-2 0-15,3 2 0 0,-3 0 1 16,-3 1-1-16,-1-1 0 0,-4-2 1 15,2 2-1-15,-2-1 0 0,3 0 0 16,0 1 1-16,5 0-1 0,2-1 0 16,-3 2 0-16,1 0 0 0,0 0 0 0,-4 2 1 15,-1-2-1-15,-2-2 0 0,1 3 1 16,1-1 0-16,3 0 0 0,1 1 0 16,5 0 0-16,1 0 1 0,2 1-1 15,0 0 0-15,1 2 1 0,-2-1-1 16,-1-2 0-16,-1 1 0 0,0 2-1 15,-1-1 1-15,6 2-1 0,-1 0 0 16,-1-1 1-16,0 2-2 0,0 0 1 16,-5-1 0-16,-2 1 0 0,-2-3-1 0,-2 1 1 15,2-1 0-15,1 2 0 0,2-2 1 16,3 1-1-16,1-1 0 0,0 3 1 16,0 0-1-16,-4-1 0 0,-1-1 1 15,-2 1-1-15,-2 0 0 0,-2-2 0 16,0-1 0-16,0 2 0 0,2 0 0 15,0-1 1-15,-1 0-1 0,-1-1 0 16,0 0 0-16,-1 1 0 0,-2-5 0 0,0 1 1 16,-3-2 0-16,1 2 0 0,1-3 1 15,0 0 1-15,3 0-1 0,2 3 1 16,3-2-1-16,1 0 0 0,1 0 0 16,-1 2-1-16,0-2 0 0,-4 2 0 15,1-2 0-15,-4 1 0 0,0-1-1 16,-1 0 1-16,-1 1-1 0,2-1 1 15,-1 3-1-15,2-1 0 0,2 0 0 16,-1 1 0-16,1 0 0 0,0-1 1 0,-2 2-1 16,1-1 0-16,-2 0 1 0,-2-2 0 15,1 2-1-15,0 0 2 0,1-1-1 16,2-2 0-16,0 3 0 0,4-1 0 16,-2 2 1-16,0-1-1 0,0 0 0 15,-3 1-1-15,-3 1 1 0,-1-2 0 16,-5 0-1-16,-1-1 0 0,-1 1 1 15,0 0-1-15,1 0 1 0,-2-2-1 0,5 2 1 16,0 0-1-16,4 0 0 0,2 1 0 16,3 0 1-16,1 1-1 0,1-1 0 15,0 1 1-15,-1-1-1 0,1 0 0 16,-6-1 1-16,-1 0-1 0,1-2 0 16,-2 1 1-16,1-2-1 0,0 2 0 15,3-1 1-15,4 0-1 0,0 0 0 16,2 1 0-16,0 0 0 0,-1 1 1 15,-2 0-1-15,0 1 0 0,2 2 0 0,-3 1 1 16,3 1-1-16,0 0 0 0,4 0 1 16,1 2-1-16,-2-2 0 0,-1 0 0 15,-1-1 0-15,-4 0 0 0,-3-2 0 16,-3 0 0-16,-5-1 0 0,0 0 1 16,-1-1-1-16,0 0 0 0,1-1 0 15,2 1 0-15,0 1 0 0,3 0 0 16,3 1 1-16,-1 1-1 0,3-1 0 0,-2 1 0 15,1 0 0-15,-3-1 1 0,-1 0-1 16,-1 0 0-16,-4 1 0 0,-1-2 0 16,0 0 0-16,-1 0 0 0,-3-2 0 15,0 0 0-15,2-1 1 0,-2 1-1 16,-1 2 0-16,0-1 0 0,1 1 0 16,3 1 0-16,2 0 0 0,0 0 0 15,2 1 1-15,-1-2-1 0,1 1-1 0,-2 0 1 16,0 2 0-16,-1-2 0 0,1 1 0 15,3 1 1-15,-1-1-1 0,3-1 0 16,2-1 0-16,-1 3 0 0,3-2 0 16,-1 0 0-16,1 0 0 0,1 1 0 15,-1-2 0-15,-2 0 0 0,1-2 0 16,-3 0 0-16,1 0 0 0,2-1 0 0,-1-1 0 16,3 2 0-16,4 0 0 0,3 0 0 15,4 0 0-15,3 1 0 0,-1-1 0 16,-1 1 0-16,1 1 1 0,-1-1-1 15,-5 0 0-15,-2-2 0 0,-3 2 0 16,-2 1 0-16,3 0 1 0,-1-1-1 16,-4 1 0-16,-2-1 0 0,-1 1 0 15,-1 0 0-15,-3-3 1 0,-3 2-1 16,-1 1 0-16,-2-3 0 0,-1 3 0 0,-1-1 1 16,0-1-1-16,-1 1 1 0,1-2 0 15,0 2 0-15,-4-2 2 0,0 0 0 16,-3 2 0-16,-3-2 2 0,-3 2 0 15,-1 0 0-15,-5-1 1 0,0 2 0 16,0 0 0-16,-2 0 1 0,1-1 0 16,-1 1-1-16,0 0 1 0,1-1-1 15,0 1 0-15,1-1-1 0,-1 1 0 0,1-1-1 16,2-1-1-16,0 0 0 0,-1 1-1 16,2-2 0-16,0 2-1 0,0 0 0 15,0-2 0-15,0 3-1 0,-2-1 1 16,0 1 0-16,-1-1 0 0,0 1-1 15,-1-1 1-15,-1 1 0 0,0 0-1 16,0 0 0-16,0 0-4 0,0 0-10 16,0 0-16-16,-5 3-29 0,-7 0-118 15,-9-6-135-15,-22-7-326 0</inkml:trace>
  <inkml:trace contextRef="#ctx0" brushRef="#br0" timeOffset="13346.76">7580 9144 424 0,'0'-9'85'15,"0"5"-3"-15,-1 0-74 0,-1 4-11 16,1 0 0-16,1 1 1 0,1 2 6 16,3-1 10-16,1-1 12 0,2 2 9 0,8-1 6 15,5-1 4-15,5-1 1 0,5-1-2 16,6-1-6-16,5-1-7 0,5 0-9 16,3-5-6-16,8 2-3 0,3-1-3 15,6-2-1-15,1 1-2 0,4 0-1 16,0 1-1-16,-1 1-1 0,0 0-1 15,0 2-1-15,2 2 0 0,2 0-1 16,-2 1 0-16,3 1 0 0,1 1 0 0,3 1 0 16,4-1 0-16,3 1 0 0,0 1 2 15,3-3-1-15,7-2 1 0,7 2 1 16,-3 0 0-16,-2-2 0 0,0-2 0 16,4-1-1-16,6 2 0 0,-4 2-1 15,-7-2 0-15,1-1-1 0,3 2 0 16,7 1 0-16,-1 2-1 0,-6 0 1 0,0-2-1 15,4 0 1-15,8 2-1 0,-4 1 1 16,-12-2-1-16,-13 0 1 0,6-1-1 16,8 4 1-16,53-2 1 0,-1-2-1 15,-6-2 1-15,-2 3-1 0,-2 1 1 16,-5-1-1-16,-10-1 0 0,-57 2-1 16,-4 1 1-16,-1 1-1 0,5 0 0 15,6-1 1-15,0 1-1 0,0-1 0 16,1 1 1-16,4-2-1 0,4 0 1 0,7-2-1 15,8-2 1-15,11 2-1 0,4 1 1 16,-1-5 0-16,5 0 0 0,5 0 0 16,3 3 0-16,-6-1-1 0,-6-1 1 15,-4-1 0-15,-2 3-1 0,-7 2 0 16,-13 0 1-16,-9 0-1 0,-8 2 0 16,-9-1 1-16,-9 3-1 0,-12-2-1 15,-6-1 1-15,-4 0 0 0,-3 1 1 0,1-1 0 16,1 4 1-16,4-1 2 0,5 0 1 15,3 0 1-15,4 0 1 0,4-2-1 16,0 1 0-16,2-6-2 0,-2 1 0 16,-1-2-2-16,-3 0 0 0,-4 0-1 15,-7 1 0-15,-6 2 1 0,-6 0 0 16,-7 1 3-16,-5 1 3 0,-6 0 1 16,-3-1 0-16,-1-1 0 0,-1-3 0 0,-2 0-1 15,1-4-2-15,0-1-4 0,0 1 0 16,0-1-3-16,0 2-5 0,0 1-8 15,2 1-15-15,0 4-70 0,0 1-74 16,2-8-127-16,-4-10-287 0</inkml:trace>
  <inkml:trace contextRef="#ctx0" brushRef="#br0" timeOffset="19291.08">6383 14781 384 0,'-1'1'80'15,"1"-1"0"-15,0 2-58 0,1 0-23 16,2-1-2-16,-1 2 2 0,0-1 7 16,2-2 5-16,0 1 7 0,1-1 7 15,0-1 5-15,1 0 4 0,1 0 0 0,0-3-1 16,3 0-3-16,1-2-6 0,3-1-4 15,0 0-4-15,4-2-4 0,1-1-3 16,4 0-2-16,2 2-2 0,2 0-1 16,5 1-1-16,1 0 0 0,4 1-2 15,-1-1 1-15,1 3-1 0,0-3 1 16,-2 1-1-16,-3-1 1 0,-1 1-1 0,-3-1 0 16,-5 0 0-16,-3 3-1 0,-4-1 0 15,-5 1 1-15,-4 1 0 16,-2 2 3-16,-4 1 2 0,-1 1 3 0,0-1 1 15,0 2 2-15,0-2 0 0,1 1 0 16,-2-1-2-16,1-1-2 0,0 1-2 16,0 0-2-16,-1 0-1 0,1 0 0 15,0 0-1-15,0 0 0 0,0 0-1 0,1 0-4 16,-1 0-6-16,0 0-7 0,3 2-60 16,-1-2-67-16,7 4-108 0,1-4-254 15</inkml:trace>
  <inkml:trace contextRef="#ctx0" brushRef="#br0" timeOffset="20414.8">14215 14710 344 0,'0'-2'89'0,"0"-1"6"16,0 1-45-16,-1 1-4 0,1-1-1 16,-1 1-2-16,1 0-2 0,-1 0-4 0,1 1-5 15,1-2-6-15,2 2-7 16,2-1-5-16,5 0-5 0,6-2-3 0,4 1-2 15,5 0 0-15,7-1 0 0,4-2-1 16,2 2 1-16,2-1-1 0,2-1 0 16,1 0-1-16,-3 1 0 0,1-2 0 15,-5 5-1-15,-3-1 1 0,-2 2-2 16,-5 0 1-16,-5 1 0 0,-4 0-1 0,-5 2 1 16,-2-3 0-16,-4 0 2 0,-2 0 2 15,-3 1 2-15,-1-1 1 0,0 1 2 16,0-1 0-16,0-1 0 0,0 2-1 15,0-1-2-15,0 0-1 0,0-1-1 16,0 1 0-16,-1-1-1 0,2 1-1 16,-1-3 0-16,1 2-1 0,-1 0 0 15,1-2-1-15,-1 2 0 0,1 0-1 16,-1 0-4-16,0 1-6 0,0 0-17 0,2 0-40 16,-2 1-81-16,-3 2-112 0,-4 5-259 15</inkml:trace>
  <inkml:trace contextRef="#ctx0" brushRef="#br0" timeOffset="47786.64">9842 17225 400 0,'-29'-3'98'15,"-2"1"5"-15,6-2-58 0,-1 2-8 16,6-1-3-16,2 1-3 0,2-1-1 16,2 1-1-16,2 0 0 0,2-1-1 15,2 1-2-15,2 0-3 0,1 1-3 0,1 1-3 16,3-1-4-16,0 1-2 16,2 0-2-16,1 0-3 0,1 0 1 15,3 1 0-15,1 0 1 0,5 2 1 0,6-2 1 16,4-1 0-16,5 1-2 0,6-1 0 15,5-1-1-15,5-1-2 0,3-3-1 16,6-1-1-16,4 0 0 0,5-1 0 16,3 1-1-16,3 0-1 0,1 2 0 0,0 2 0 15,0 0 0-15,-2-1-1 0,0-1 1 16,-1 4 0-16,0 0 0 0,1 0 1 16,0 3-1-16,0-1 1 0,-1 1-1 15,-1-1 1-15,1-1-1 0,3 1 0 16,3-2 0-16,0 0 0 0,-5 0 0 15,-7 0 0-15,-7-2 0 0,-11 1-1 16,-9-1 1-16,-6 1-1 0,6-1 0 16,9 4 0-16,49-1 0 0,12 1 0 0,10 1 1 15,5-2-1-15,-3-2 1 0,-13 1-1 16,-13-2 0-16,-46 2 1 0,-11 0-1 16,-2-1 0-16,7 1 0 0,5 1 0 15,7 1 0-15,8-1-1 0,7-1 1 16,5 1 0-16,-5 3-1 0,-8-2 1 15,-5 0 1-15,-1-4-1 0,-1 1 1 0,-3-3-1 16,-1 3 1-16,3 0-1 0,1 0 0 16,1 1 1-16,1 1-1 0,1 1-1 15,1 0 1-15,2-2 1 0,0-2-1 16,-2 2 0-16,-3 2 0 0,0 0 1 16,-1 1-1-16,-3 1 0 0,-1 1 1 15,-6 1-1-15,-3 2 0 0,-3-3 0 16,-4-2 1-16,-3 0-1 0,-2-2 0 15,-4 0 0-15,0-1 0 0,1-2 0 16,2 1 1-16,-1-3-1 0,1 0 0 0,0 2 0 16,0-2 0-16,-1 3 0 0,-4 0 1 15,-1-1-1-15,-3 2 0 0,-4 0 0 16,-1 2 0-16,-3-1 0 0,-3-1 0 16,0 0 0-16,-2 0 1 0,0 0 0 15,0 0 1-15,0 1 1 0,0-1 0 16,0-1 1-16,0 2-1 0,0-1 1 15,0 0-1-15,0-1 0 0,2 1-1 0,-1-1 0 16,0-1-1-16,0 4 1 0,1-4 1 16,-2 1-1-16,1 1 0 0,-1-1 2 15,1 1-1-15,-1 2 0 0,0-4-1 16,-1 2 0-16,1 0 0 0,-1 0 0 16,1 0 0-16,0 0 0 0,0-2-1 15,0 2 0-15,0 1 1 0,1-1-2 16,-1 2 0-16,0-2 0 0,0 1 0 15,0-1-1-15,0 3 1 0,1-3 0 0,-1 0 0 16,0 0 1-16,0 0-1 0,-1 0 1 16,1 0-1-16,0-1 1 0,0 1-1 15,0 0 0-15,-1-2 1 0,1 2-1 16,0 0 1-16,0 3-1 0,1-3 1 16,-2 0-1-16,2 0 1 0,-1-1-1 0,0 1 0 15,0 1 0-15,0-4 0 0,0 3 0 16,0 0 0-16,0 0 0 15,0 0 0-15,0 0 0 0,-1 0 0 0,1 0 0 16,0 0 0-16,0 0 0 0,0 0 0 16,0 0 0-16,0 0 1 0,0-1-1 15,0 1-2-15,0 0-4 0,1 1-7 16,-2-1-10-16,2 0-9 0,-2 0-35 16,-1 2-103-16,-1-1-123 0,-3 4-291 15</inkml:trace>
  <inkml:trace contextRef="#ctx0" brushRef="#br0" timeOffset="49956.43">14009 16877 252 0,'-2'-5'85'0,"0"0"6"16,-1 2-21-16,1-1-8 0,0 3-8 15,0-1-11-15,1 2-9 0,1-1-7 0,-1 1-2 16,1 0-1-16,0 1 1 0,0-1 0 16,0 0 0-16,1 2 0 0,-1-1-1 15,0 0-1-15,1-1-3 0,-1 1-2 16,0 2-1-16,2-2-2 0,0 1 0 16,0 2-1-16,1 0 0 0,0 1-2 15,1 1 0-15,1-3-3 0,-2 4 0 16,4-1-1-16,-3 0 0 0,4-1-1 0,-1 0 0 15,1 1-1-15,0-1 0 0,2-2 0 16,-3 1 0-16,2-2-1 0,-2 2 0 16,1-1 0-16,-2-2-1 15,-1 1 1-15,-1 2-1 0,1 0 0 0,0 1-1 16,0-1 1-16,0 1-1 0,2 0 1 16,0 0-2-16,0 0 1 0,1 0-1 15,1 1 0-15,0 0-1 0,-2 0 0 0,0 0 0 16,-1 1-1-16,2 4 0 0,-3-2-1 15,1 0 1-15,0 1-1 0,-1-3 1 16,1 2-1-16,-1-2 1 0,1-3 0 16,0-1 0-16,0 1 1 0,0-2-1 15,0 3 0-15,1-1 0 0,-1 1 1 16,0 0-1-16,0-1 0 0,1 0 0 16,-1 1 0-16,1 0 0 0,-1 0 1 15,0 0-1-15,-1-1 0 0,0-1 0 0,-2 1 1 16,1-2-1-16,-2 0 0 0,1-1 1 15,-1 0-1-15,0 2 0 0,-1-3 0 16,1 1 0-16,-1-1 1 0,2 1-2 16,-2 2 1-16,2-1 0 0,-2-1-1 15,0 3 1-15,0-2 0 0,0 2-1 16,-1-2 1-16,0 1 0 0,0-1 1 16,0 1-1-16,0-1 0 0,0-1 1 0,0 1 0 15,0-2-1-15,0 1 1 0,0-1 1 16,0 0-1-16,0-1 0 0,0 1 0 15,0 0 0-15,0 0-1 0,0 0 0 16,0 0 0-16,0 0-1 0,0 0 0 16,0 1-1-16,-1-1 0 0,1 0 1 15,-1 0-1-15,0 1 1 0,-2 0 1 0,0-1-1 16,0 0 2-16,1 0 0 0,-2 2-1 16,2-2 1-16,-1 0 0 15,1 0 0-15,1 0-1 0,1-2 1 0,0 2-1 16,0 0 0-16,0 0 0 0,0 0-1 15,0-1 1-15,1 2 0 0,-1-2 0 16,0 1 0-16,0 1 0 0,0-1 1 16,0 0 0-16,-1 0 0 0,1 0-1 15,0 0 0-15,0 0 1 0,0 0-1 0,0 0 0 16,-2 0 0-16,2 0 0 0,0 0 0 16,0 0 0-16,0 0 0 0,0-1 0 15,0 1 0-15,0 0 1 0,0 0-1 16,0 0 0-16,0 0 1 0,0 0-1 15,2 0 1-15,-4 0-1 0,2 0 0 16,-1 0 0-16,0-1 0 0,0 1-1 16,-1 0 0-16,-1-1 0 0,0 1-1 15,-2 0 1-15,0 1-1 0,1 0 1 0,-3 0 0 16,1 3 0-16,-1 0 1 0,1 1-1 16,-2 0 0-16,1-1 1 0,0 3-1 15,1-1 1-15,-2 0 0 0,2 1 0 16,0 0 0-16,0 0 0 0,-1-1 0 15,-1 0 1-15,1-1-1 0,-4 1 1 16,0-2-1-16,0 0 1 0,-3 3-1 16,2-1 0-16,0 0 0 0,2-1 1 0,1 0-1 15,2 1 0-15,1-3 1 0,1 4-1 16,1-1 1-16,1 0 0 0,0 2 0 16,0 0 0-16,-1-1 0 0,2 0 0 15,-1 0 0-15,1-1 0 0,-1 0 0 16,2-3 0-16,0 1 0 0,-1-1 0 15,1-1 0-15,0-1 1 0,1 1-1 16,-1-2 1-16,1 0 0 0,0 0 0 16,0 0 0-16,0 1 0 0,0-1 0 0,0 0-1 15,-1 0 0-15,1 0-1 0,-3 1 1 16,2 0 0-16,-2 2-1 0,1 0 1 16,-2 1 0-16,2 0 0 0,-1-3 0 15,1-1 2-15,0 1-1 0,0-1 2 16,0 0 0-16,2-2 0 0,-1 2 1 15,1 0-1-15,0 0 0 0,0 1-1 16,0-2 0-16,0 1-2 0,0 1 1 0,-2 0-2 16,1 2 1-16,-1-1-1 0,-2 3 0 15,0 0 0-15,1 2 1 0,-1-2 0 16,0 0 0-16,2 0-1 0,-1-1 1 16,1-2-1-16,2 0 0 0,-1-2 0 15,1 2 0-15,0-2 0 0,0 0 2 16,0 0 0-16,0 0 0 0,0 0 0 15,-1-2 0-15,1 4 1 0,0-2-1 0,0 0 0 16,0 1-1-16,0-2-1 0,0 1 0 16,1 0 0-16,-1 0-1 0,0 0 0 15,1-2 0-15,-1 2 0 0,0 0 1 16,0 0 1-16,0 0 0 0,0-1 0 16,0 1 0-16,0 0 0 0,1-1 0 15,-1 0 0-15,1 0-3 0,-1-1-6 0,2 1-8 16,-2 0-15-16,0 1-25 15,-3 1-128-15,-2 2-140 0,-6 0-339 0</inkml:trace>
  <inkml:trace contextRef="#ctx0" brushRef="#br0" timeOffset="52584.33">10262 16687 435 0,'-3'1'100'0,"-2"5"6"16,-1 2-61-16,-2 2-14 0,1 2 1 15,-2 1 2-15,2 1 0 0,1 1-3 16,1-4-4-16,1 2-6 0,4-2-6 0,2-1-4 15,1 0-2-15,2-1-3 0,1 1-2 16,0 0 0-16,2-1-2 0,-2-1 0 16,0 0 0-16,-1-2-1 0,1-3 0 15,-1 1-1-15,0-2-2 0,1 1 0 16,1-3-1-16,1 0 1 0,1-3-1 16,1-1-1-16,1-4 2 0,0-2 1 15,3-1 0-15,-1 2 1 0,1-5 0 16,-1 3 0-16,-2 1 0 0,-1 2 1 0,0 2 0 15,-4 1 0-15,-2 0-1 0,-2 4 0 16,-1-1-1-16,1 2 1 0,-2 2-1 16,1 0 0-16,0-1 0 0,1 3 0 15,1 1 1-15,1 0 0 0,2 1 0 16,0 0 0-16,1 0 1 0,1 3 0 16,0-2 1-16,1-1 0 0,-1-1 1 15,1 0 0-15,-1-1 0 0,1-3 1 16,0-2-1-16,0-1 0 0,1-4-1 0,0 1 0 15,1-3 0-15,-1 0 0 0,-2 0 0 16,0-1 0-16,-3-2-1 0,-2 0 1 16,-3 0-1-16,-2-1 0 0,-3 0-1 15,-1-1 0-15,-4 1 0 0,-1 4 0 0,-1-2-1 16,-3 2 1-16,0 1 0 0,1 1 0 16,-1 0 0-16,1 0-1 0,2 0 0 15,4 2-3-15,0 0-6 0,5 1-21 16,1-1-35-16,5 1-47 0,3 1-26 15,4-2-84-15,3 3-161 0</inkml:trace>
  <inkml:trace contextRef="#ctx0" brushRef="#br0" timeOffset="53037.68">10793 16709 521 0,'-6'1'111'0,"0"-1"2"0,-1 2-87 0,1 0-6 16,1 2 0-16,0-1 2 0,-1 4 2 15,3 1 2-15,-2 2-2 0,2 3-3 16,3-2-5-16,0 4-4 0,2 0-3 16,1 0-3-16,3-2-1 0,2-2-2 0,0-1-1 15,3-2 0-15,3-3 0 0,0-1 0 16,2-5 0-16,3-4-1 0,-1-1-1 16,2-3-1-16,-4 1-1 0,-2-2 0 15,-1-1-1-15,-4-2-2 0,-2 0 1 16,-4-2 0-16,-4 1 0 0,-1-2 0 15,-6 3 1-15,-2 2 0 0,-3 3 1 16,-3 3 1-16,-4 2-1 0,1 2 1 0,-3 2 1 16,1 2-1-16,1-1-1 0,2 1-1 15,3-1-4-15,3 1-7 0,3-1-16 16,3-1-34-16,4-1-43 0,3 0-27 16,4 0-82-16,2-2-155 0</inkml:trace>
  <inkml:trace contextRef="#ctx0" brushRef="#br0" timeOffset="54218.8">10952 16719 418 0,'4'-4'102'0,"-2"-1"4"15,2 0-32-15,1 1-46 0,2 1-2 16,0-1-1-16,4 0 0 0,3 0 0 0,2 0-3 15,1 1-4-15,4 0-5 0,1 1-5 16,1 2-2-16,-1 5-2 0,1 2-2 16,1 1 0-16,-3 6-1 0,-3 2 0 15,-2 2-2-15,-4-1-1 0,-3 1-1 16,-8-1-1-16,-4 0-1 0,-6 0 0 16,-4-6 0-16,-1-1-3 0,-3 0 2 15,-2-4 3-15,1-3 3 0,-1-5 2 16,5-4 1-16,0-2 1 0,2 1 5 0,1-5-3 15,5-3-1-15,3-4-3 16,3-2-1-16,3 0-3 0,3 0-1 0,4-1-4 16,0 0-4-16,2 4-10 0,1 3-10 15,2 4-9-15,2 1-8 0,2 3-9 16,-2-1-3-16,2 2 1 0,0 1 3 16,0 2 9-16,0-5 9 0,-2 3 10 15,-1-1 14-15,0 1 20 0,-2-1 16 0,0 1 16 16,-3 3 8-16,-3 0 7 0,-1-1 6 15,-1 4 2-15,-4 2-7 0,1 2-9 16,-3 2-7-16,1 0-6 0,0 3-4 16,-1 2-6-16,1 2-8 0,2 1-5 15,0 0-3-15,2 3-2 0,1 1-1 16,1 3-1-16,-1 0 0 0,-1-2-1 16,-1 0 0-16,-2-2 0 0,-1 0 0 15,-2-3-1-15,-2-3 1 0,2-2-1 16,-3-1 1-16,2-3 1 0,-1-3 0 0,1-5 1 15,2-3 1-15,1-2-1 0,3-4 0 16,2-2 0-16,3-2-1 0,2-5-1 16,-2 2-1-16,2-2 0 0,-2 2 0 15,-3-2-1-15,-1 3-1 0,-3 1-1 0,0 5-1 16,-2 1 0-16,0 1-3 0,0 2-6 16,0 2-18-16,-2 0-11 0,1 3-6 15,0 1-2-15,0 1-1 0,-2 2 3 16,1 1 6-16,-1 0 20 0,1 2 14 15,0 0 11-15,-1-1 10 0,1 1 6 16,-1 0 4-16,1 1 4 0,2 0 5 16,-1 0 4-16,1 2-1 0,1 1-3 15,1 3-5-15,1 1-1 0,2 0-5 16,-2-1-5-16,2 1-5 0,-1-2-4 0,-1 1-2 16,1-5-2-16,-1 2-1 0,-1-2 0 15,0 2-1-15,1 0 0 0,-2 4 0 16,0-2-1-16,1 2-2 0,-1 2 0 15,-1 1-2-15,-1 0-3 0,1-2-7 16,0 2-7-16,-2-2-10 0,1-3-10 16,0-3-5-16,1-1-4 0,1-7-8 15,0-4-2-15,2-6 3 0,3-2 11 0,4-5 11 16,0-4 7-16,3-1 9 0,2-3 25 16,3 1 21-16,-1 4 13 0,-2-1 8 15,-2 2 7-15,-2 3 5 0,-4 1 0 16,-5 3-10-16,-4 1-14 0,-3 0-10 15,-3 2-7-15,-3 2-7 0,-1 2-4 16,-1-1-6-16,-1 2 0 0,1-1 1 16,-1 2 2-16,6-1 0 0,0 0 1 0,3 1 0 15,2 0 1-15,0 2-1 0,2 0 0 16,1 1 0-16,0 1 1 0,0 3 1 16,0-1 0-16,0 2 2 0,0 3 0 15,0-1 1-15,0 3-1 0,1 1-1 16,0 1-2-16,3-1-1 0,0 1-2 15,2-1 0-15,1 0-1 0,4-1-1 16,3-1 1-16,2-3-1 0,4 0-1 0,1 0 1 16,3 0-1-16,-2-1 1 0,-3 1-1 15,-2-1-1-15,-2 1 0 0,-8 3 0 16,-3-1-1-16,-9 3 0 0,-11 3 0 16,-5 2 0-16,-7 1-2 0,-1 1 2 15,-3-1-1-15,3-2 1 0,3 0-1 16,9-7 1-16,5-4-4 0,3-5-7 15,4-5-21-15,1-5-48 0,3-4-60 0,0-5-104 16,1 0-229-16</inkml:trace>
  <inkml:trace contextRef="#ctx0" brushRef="#br0" timeOffset="54835.57">12367 16513 303 0,'-1'0'60'15,"1"3"6"-15,1 2-34 0,-1 2-6 16,1 3 10-16,1 1 14 0,1 2 14 16,-2 4 6-16,2 0-4 0,-1 3-10 15,-2 2-8-15,1 1-11 0,-1 4-9 16,-1-1-9-16,0 0-4 0,0-2-5 16,-1-2-2-16,2 0-3 0,-1-2-1 15,1-4-2-15,0-3-1 0,1 0-4 0,-2-4-6 16,2-1-14-16,-1-3-39 0,2-4-82 15,-4-1-110-15,1 0-257 0</inkml:trace>
  <inkml:trace contextRef="#ctx0" brushRef="#br0" timeOffset="55398.3">12351 16503 291 0,'5'-1'89'16,"1"-1"4"-16,-2-1-9 0,-1 1-34 15,-2-2-13-15,2 0-8 0,-2 2-4 16,0-2-3-16,1 1-5 0,-2 0-3 15,0 0-3-15,0 0-3 0,0 1-1 16,0-1-3-16,-2 1 0 0,2-1 0 16,-1 1 1-16,2 1 2 0,-3-2 1 15,2 2 2-15,0-2 0 0,0 1 1 0,-1 0 0 16,1-1-2-16,-2 1-1 0,4-1-2 16,-4 2-3-16,1-1-1 0,0-1-1 15,0 2 0-15,0 0-1 0,-1-1 1 16,0 1 0-16,1 0 2 0,-1 0 2 15,1 1 1-15,0-1 1 0,1-2 1 16,-1 2 0-16,1-2 0 0,1 2 0 16,-1 0-1-16,1-1-2 0,0-1 0 0,2-1-1 15,-1 1-1-15,1-1 0 0,-1-2-2 16,1 1 1-16,-1-1-1 0,2 0 0 16,-2 0-1-16,1 0 1 0,-2 1-1 15,0 0 1-15,0 3-1 0,1 2 0 16,-2 3 0-16,1 2 0 0,0 0 0 15,3 2-1-15,-1 2 0 0,1-1-2 16,2 2-1-16,0-1-3 0,2 0-5 0,-1 4-9 16,0-1-10-16,0 0-16 0,-1 0-32 15,0 3-55-15,-3-3-88 0,4 3-186 16</inkml:trace>
  <inkml:trace contextRef="#ctx0" brushRef="#br0" timeOffset="55673.02">12375 16634 404 0,'0'-1'99'0,"2"0"6"16,0 0-49-16,1-3-20 0,1 2-3 16,0 0-1-16,0 0-4 0,-2 0-4 15,2-1-6-15,-2 2-5 0,0 1-5 16,-1-1-5-16,0 1-3 0,0 0-16 16,0 1-30-16,1 0-73 0,0-2-4 15,3 0-79-15,6 1-151 0</inkml:trace>
  <inkml:trace contextRef="#ctx0" brushRef="#br0" timeOffset="56092.01">12515 16616 297 0,'-4'1'79'16,"-1"1"5"-16,1 1-31 0,-1 1-8 16,0 1-1-16,-1 1 1 0,0 1 0 15,1 2-1-15,0 1-5 0,0-1-4 16,0 2-7-16,1 0-5 0,3-1-6 16,2 0-3-16,2 0-3 0,2-2-2 0,1 2-2 15,4-1-1-15,1-1-2 0,1 0-1 16,4-2 0-16,1-1-1 0,2-2 0 15,1 0-3-15,1-2-1 0,0-2-1 16,-2 0-1-16,-2 1-2 0,-1-4 0 16,-2-1 1-16,-4-2 2 0,-1-2 1 15,-4-1 1-15,-2 1 1 0,-3-5 0 16,-1-1 1-16,-3 1 1 0,-5 0 1 16,1 1-1-16,-4-1 2 0,-2 3 0 15,1 0 0-15,-2 4-1 0,1 2-2 0,2 0-1 16,4 1-4-16,1 2-14 0,3 0-31 15,0 0-84-15,4 1 0 0,2 0-85 16,4 2-157-16</inkml:trace>
  <inkml:trace contextRef="#ctx0" brushRef="#br0" timeOffset="56457.49">12788 16610 432 0,'1'0'87'0,"1"1"3"0,-1 0-78 16,1 1 4-16,1 0 6 0,2 1 6 0,1 0 3 15,1 2 2-15,3 0 0 16,2 1-4-16,0 1-7 0,2 1-5 0,-1 0-4 16,1 2-3-16,-2-1 0 0,-1 1 0 15,-2-2-1-15,-2 3-1 0,0 0-1 16,-2 1-2-16,0 1-1 0,-2-2 0 15,-1 0-2-15,-1-1 1 0,-2-1-1 16,1-1 0-16,-1-2 0 0,-2-4 1 16,2 2 3-16,0-5 1 0,0 2 1 15,0-5 1-15,-1 1 0 0,1-10 0 0,1 1-1 16,0-5-1-16,3-1-3 0,1-4 0 16,3-1-1-16,0-1-2 0,1 4 1 15,2 2-2-15,1 2 0 0,-1 1-3 16,-1 4-6-16,-1 4-14 0,0 0-67 15,-2 3-56-15,0 2-108 0,0 3-244 0</inkml:trace>
  <inkml:trace contextRef="#ctx0" brushRef="#br0" timeOffset="68072.47">14150 16998 389 0,'-8'-13'81'0,"0"-2"-4"16,5 3-70-16,0 1-3 0,3 1 2 15,3 0 7-15,-1 0 6 0,-1 2 7 16,2 2 7-16,-1 1 1 0,0 2-3 0,0 3-2 15,-1 2-4-15,3 1-5 0,0 2-3 16,0 4-2-16,4 2 1 0,0 2 1 16,1 3 0-16,0 1-3 0,-1 3-1 15,3 3-4-15,-1 0-2 0,3-2-1 16,2 0-2-16,2-1-1 0,2-2-1 16,0-1 1-16,3-3-1 0,0-2-1 0,-1 1 1 15,-1-2-1-15,-2-1 0 0,-3-1 0 16,-4-3-1-16,-3-1-3 0,-4-3 0 15,-1 0 1-15,-3-1 0 0,-2-1 0 16,-1-1-1-16,-1-1-1 0,-1-1 1 16,-1-4-5-16,1 0-4 0,-1-3-3 15,0-3-1-15,1-1 0 0,1 0 2 16,2-2 4-16,-1 1 3 0,1 0 5 16,1 2 2-16,-2 2 2 0,2 0 2 0,-3 2 3 15,1 1 1-15,-2 2 2 0,0 2 0 16,-3 3 1-16,0 1-2 15,-3 5 0-15,-1 2-2 0,-3 4 1 0,-2 4-1 16,-3 1 1-16,1 4 1 0,-5 5-1 16,2 2 1-16,0 3-2 0,3 1 0 15,3 1-1-15,2 1 1 0,4-2 0 16,5-4 1-16,3-3-2 0,1-4 1 0,0-6 0 16,1-1-1-16,-2-6-2 0,1-2 0 15,-1-3-1-15,-2-4 0 0,-2-2 0 16,-1-2 0-16,-3-4-2 0,1-3-1 15,-1-3-1-15,3-4-1 0,-2-1-2 16,5-3 0-16,1-3-1 0,3-1-2 16,3 1 1-16,1-4 0 0,4 1 2 15,2-3 1-15,1-3 1 0,1-1 0 16,1-1 3-16,0 2 0 0,0 0 1 0,-1 3-1 16,2 5 0-16,-3 6 0 0,-3 6 0 15,1 4-1-15,-3 3-1 0,-1 5-1 16,-4 6 0-16,0 4 0 0,-1 5 1 15,-1 5 0-15,0 7 2 0,0 6 0 16,0 7 2-16,-2 2 0 0,1 1-1 16,-1 0 1-16,3-2-1 0,0-4 1 0,1-5 0 15,1-3 0-15,0-6 0 0,2 0 0 16,-2-5 0-16,-1-3 0 16,1-2-1-16,-1-3-1 0,-4-1 1 0,-1-3 0 15,-5-2 0-15,-1 0-1 0,-1-1-1 16,-4-1-1-16,1-2-1 0,-1 0-1 15,0-2 0-15,3 0-1 0,1-1 1 16,2-1-1-16,2 2 1 0,1 0 0 16,2 0-1-16,2 1 0 0,2 0 0 15,1 0 0-15,0 2 1 0,3-1 1 0,2 2 1 16,0-1 1-16,2 2 0 0,0 0 1 16,4 1 0-16,3 1-1 0,1 0 1 15,2 0-1-15,3 4 0 0,1-1-2 16,2 1-2-16,-1 0-3 0,0 0-1 15,-3-3-1-15,-2-2 0 0,-2-2 0 0,-4-3 1 16,-3-3 1-16,-4 0 0 0,-5-2 3 16,-4-1 2-16,-2 1-1 0,-4 0 1 15,-5 4 0-15,-3 1 2 0,-3 2 1 16,-3 1 0-16,-2 5 0 0,-3 4 0 16,0 3 0-16,1 2 0 0,3 5-1 15,3 4-8-15,3 1-29 0,6 0-79 16,4-2-15-16,10-3-89 0,7-2-183 15</inkml:trace>
  <inkml:trace contextRef="#ctx0" brushRef="#br0" timeOffset="69212.7">13559 17215 497 0,'-2'-2'123'16,"1"-1"3"-16,0 1-74 0,2-1-14 0,3 0-11 16,2-2-8-16,6 0-5 0,4 0-4 15,9 0-2-15,4 3 1 0,8-1-2 16,9 3-1-16,5 1-2 0,1 1 0 15,7-1-1-15,2-1-1 0,4-1 0 16,3 1 0-16,-3-2 0 0,2 1-1 16,-1 1 1-16,-3 1-1 0,-6-1 1 15,-7 3-1-15,-6-4 1 0,-8-1-1 16,-10 0 0-16,-8 1-2 0,-7-2 1 0,-10 3 1 16,-7 0 0-16,-9 3 0 0,-7-1 0 15,-5 1 1-15,-7 0 2 0,-4 0-3 16,-2-2 0-16,-3 0-1 0,-1-1 0 15,-2-1-1-15,1 1 1 0,2-1-1 16,2 2 1-16,4-1 0 0,3-1 0 16,5 2 0-16,5-1 1 0,3-3-1 15,5 1 1-15,3 0 0 0,2-2-1 0,2 0 0 16,2 1 1-16,1 0-1 0,-1-1 0 16,3 3 0-16,-1 0 0 0,0 0 0 15,0-1 0-15,1 2 0 0,-1 0-1 16,3 0 1-16,-1 0-1 0,1 0-2 15,2 2-1-15,2-2 0 0,3 1 0 16,1-1 1-16,4 1 0 0,2-1 2 16,3 0 1-16,2-1 2 0,4 0 0 15,1-2 0-15,0 0-1 0,3-1 0 0,-2-1 0 16,3 3-1-16,-2-2 1 0,1 0 0 16,-2 4 0-16,-2 0-1 0,-3 1 1 15,-1 2 0-15,-4-2-1 0,-4 0 1 16,-2 2-2-16,-5-3 1 0,-1-1 0 15,-4 1 2-15,-4-4-1 0,-2 0 1 0,-7 1-1 16,-5-1 2-16,-4-1 0 0,-4 3-1 16,-5 0-1-16,-1 4 1 0,0-1 0 15,2 0 0-15,0 1 0 0,2 1-1 16,5-2 0-16,6 2 0 0,4-2-2 16,6 0-2-16,7 0 1 0,9 2 0 15,10-1 0-15,6-1-1 0,12-2-1 16,5 1-3-16,10-2-18 0,3 0-62 15,5 1-53-15,2-1-103 0,1 4-233 16</inkml:trace>
  <inkml:trace contextRef="#ctx0" brushRef="#br0" timeOffset="70018.82">13212 16573 319 0,'2'-1'78'0,"1"-1"8"0,-2 0-47 16,2 0 1-16,-2 1 4 0,0 1 2 15,0-2 0-15,0 4-4 0,-1-2-5 16,3 2-5-16,-2 2-4 0,3 1-3 16,0 2-2-16,-1 2-1 0,2 2-2 0,1 2-1 15,-1 2-3-15,0 1-2 0,0 1-3 16,0 1-2-16,-2 3-3 0,0-1-1 15,-1 0-1-15,-2 0-1 0,2-3-1 16,-4-1-1-16,1-1-3 0,0-5-3 16,-3-1-5-16,2 0-7 0,-3-3-19 0,1 0-24 15,1-2-45-15,-1-3-38 0,0-5-88 16,4-2-177-16</inkml:trace>
  <inkml:trace contextRef="#ctx0" brushRef="#br0" timeOffset="71096.17">13191 16510 348 0,'-2'-7'89'0,"-1"0"10"0,1 5-34 16,-1 0-14-16,3 1-4 0,0-3-3 15,0 2 0-15,2 0-5 0,-1-1-8 0,0 1-8 16,3 3-8-16,-1 0-2 0,1 3-2 16,2 1 0-16,0 1-1 0,2 2 0 15,3 3-1-15,1-2 0 0,0 3-1 16,3 0 0-16,2 1-1 0,3-1-2 16,-1 1 0-16,2 1-1 0,1-2-1 15,0-2-1-15,1 0 0 0,1 0 0 16,-1-3 0-16,-1-1 0 0,-2-1-1 15,-3-1 1-15,-4-1-2 0,-2 0 0 16,-3-1-1-16,-6 1 0 0,-1-1 1 0,-3 2 0 16,-3 1 0-16,-1-2 2 15,-3 1 0-15,-1 1 1 0,-1 0-1 16,0 0-1-16,0-3 0 0,2 2 0 0,-1-2 0 16,0 2 0-16,1 0-1 0,2 1 0 15,-1 1 0-15,-1 1 0 0,-1 2 0 16,0-1 0-16,-1 1 0 0,-2 1 1 15,-1-2-1-15,-2-2 0 0,1 0 0 0,-1 0 0 16,0 1 0-16,1-4 1 0,4 1-1 16,2-2 0-16,2 2 0 0,1-1 0 15,2-1 0-15,2-1 0 0,1 2 0 16,-1 0-1-16,1 1 1 0,1 1 0 16,0 0 0-16,0 1-1 0,1-1 1 15,1 0-2-15,-1 0-1 0,0-3 0 16,0-1 0-16,2 1 1 0,-1-4 0 15,1-1 1-15,0-2 1 0,2-4 1 0,-1 1 1 16,1-3 0-16,0-3-1 0,-3-3 1 16,2-1-1-16,-3 0 0 0,0 0 0 15,0-2-1-15,-1 2 1 0,2 1-1 16,-4 3 0-16,2 2 0 0,-1 0-1 16,0 2-1-16,0 3 1 0,-2-1 0 15,0 1 0-15,0 1 1 0,-1 2 1 16,2-1 0-16,-2 3 0 0,2-2 0 15,1 2 0-15,-1-1-1 0,1 2 0 0,1 0-1 16,0 1 0-16,1 0-1 0,1 2 2 16,-1 2 0-16,1 2 1 0,0 0 1 15,0 5 2-15,0 2 0 0,0 0 0 16,-1 3 1-16,0 0-2 0,0 1 0 16,1 1 0-16,-1 0-1 0,0-3-1 0,0-1 1 15,1-3-1-15,-1-2 0 0,0-5 1 16,0 0-1-16,0-1 1 0,-1-3 1 15,0-3 0-15,0 1 0 0,-1-4-1 16,0-4 1-16,-1-1-1 0,-2-3-1 16,-1 0-1-16,-1-2 0 0,-2 1 1 15,2 3-1-15,-1-1 0 0,1 4 0 16,1 0 0-16,1 2 0 0,3-1-1 0,0 2 0 16,2 0 0-16,-1 2 1 0,1 0-1 15,1 0 1-15,-2 1-1 0,1 1 0 16,0 1-1-16,0 0 0 0,2-1 0 15,2 4 0-15,1-1 1 0,1 1 0 16,2 2 1-16,0 2 0 0,4 0 0 16,0 4 1-16,-1 0-1 0,2 2 0 15,-1 0 1-15,2-1-1 0,-2 3 0 16,1-2 1-16,-2 1-1 0,-1-2 0 0,-3-1 0 16,-1-1 0-16,-2-3-1 15,-1-1-1-15,-2-1-3 0,-2-4 0 0,-1 0-2 16,-3-2-2-16,-1-1-4 0,-1-2-2 15,-1-1-7-15,-3 1-31 0,-1 0-95 16,-3 0-110-16,-3 5-274 0</inkml:trace>
  <inkml:trace contextRef="#ctx0" brushRef="#br0" timeOffset="72273.92">13357 16737 341 0,'0'2'83'16,"0"-2"3"-16,0 0-43 0,-2 0-17 15,0 1-7-15,-2 0-1 0,-3 3 1 16,-2 1-1-16,-2 2 0 0,-2 0-2 16,-1 1 1-16,0 0-2 0,0 0-1 15,3-2 1-15,3-3 3 0,3 0 2 0,0-2 1 16,4-1 2-16,1 0-2 0,1-1-1 15,2-2-5-15,2 0-4 0,1-5-4 16,3 0-2-16,0-3-3 0,0 0 0 16,1 0 0-16,0 0 1 0,-3 2-1 15,-1 2-1-15,-2 2 1 0,0 2-1 16,-2 2-1-16,-1 0 0 0,-1 2-1 16,0 2 1-16,0 0-1 0,-2 1 1 0,0 1 0 15,-2 3 1-15,-1 0 0 0,0 0 0 16,0 0 1-16,-1-1-1 0,1-2 1 15,0 0 0-15,0-1-1 0,0-3 1 16,1 1-1-16,-1 1 1 0,-1-1-1 16,-1 1 0-16,1-1-1 0,0 3 0 15,0-3 1-15,1 2-1 0,0 1 0 16,2-1 1-16,-1-2-1 0,1 2 2 0,2-3 2 16,1 0 2-16,0-1 0 0,3-2 1 15,2-3-1-15,1-3 1 0,2-1-1 16,1-4-2-16,1 1-2 0,-1-1 0 15,1-1 0-15,-1 2 0 0,-2 0-1 16,-1 3 0-16,-2 3 0 0,-2 1-1 16,1 3 0-16,-2-1-2 0,0 2-4 0,1 2-3 15,-2 2-17-15,1 0-83 0,-1 1-34 16,-3 6-100-16,-5 0-220 16</inkml:trace>
  <inkml:trace contextRef="#ctx0" brushRef="#br0" timeOffset="75834.95">12563 12609 649 0,'-19'-2'130'16,"2"-1"-2"-16,7 3-127 0,3 0-8 15,2 2-4-15,3-1-1 0,2-1 1 16,1 0 2-16,4-1 5 0,3-1 5 16,5 1 5-16,4-1 6 0,4-2 2 15,7 0 1-15,3 3 0 0,8-1-1 0,4 1-3 16,4 1-1-16,4-2-3 16,6-1-1-16,3-2-2 0,9 0 0 0,7-3-2 15,6 0 1-15,0-1-1 0,6 0 0 16,0 0-1-16,4 4 1 0,-1-1-1 15,-3 1 0-15,-6 1 0 0,3 1-1 16,-5 1 1-16,0 6-1 0,-3-4 1 16,-1 1 0-16,0 1-1 0,0-4 0 15,2 2 1-15,4-2 0 0,5-4-1 0,2 1 1 16,-1-2-1-16,2-1 1 0,6 1-1 16,-3 2 1-16,-1 0-1 0,-6 0 1 15,-5 1-1-15,-7 1 1 0,-8-1-1 16,-6 2 0-16,-7-2 1 0,-9-1 1 15,-6 1 1-15,-5 0 1 0,-1 1 0 16,0-1 2-16,-1 1 0 0,4 0 1 16,2 0-1-16,0-1 0 0,2 0-1 15,2 1 0-15,0-1-1 0,1 0-1 0,-5 1 1 16,0 1-2-16,-2 1 0 0,-5 1 0 16,-4 0-1-16,-7 0-2 0,-5 0-1 15,-7 1 0-15,-5-1-1 0,-7 0-1 16,-5 0-7-16,-5-1-7 0,-6 1-31 15,-3-1-102-15,-7-3-118 0,-3-1-292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22:34.2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4386 13935 318 0,'-20'-32'62'0,"0"-2"2"16,10-7-64-16,4 0 0 0,6 4 5 0,3 1 7 15,3 1 4-15,1-2 2 0,2-5 3 16,0 2 3-16,1-2 1 0,0-4-2 15,3-3-2-15,3-5-2 0,5-4-2 16,6-1-2-16,3-7-2 0,5-4-1 16,6-7-1-16,0-6-1 0,7-4 0 0,2-5 3 15,3-8-1-15,6-3 1 0,7 0 1 16,5 4 0-16,11-3-1 0,0-5 0 16,7 2-3-16,9 1 0 0,8 7-2 15,-2-8-1-15,11-5-1 0,4-2-2 16,16 6 0-16,2-5-1 0,5-1 0 15,10-7 0-15,6 4-1 0,5 1 0 16,8 1 0-16,-7-3-1 0,11 2 1 16,7 11 0-16,-7 5 0 0,12 4-1 15,-4 1 1-15,-1 8 0 0,9 7-1 0,-2 4 1 16,3 2-1-16,7 7-1 0,-1 1 0 16,13 4-1-16,0 3-3 0,7-5-2 15,3 7-4-15,12 0-1 0,-6-2 0 16,2 5-1-16,-9 7 1 0,-18 2 3 15,-7 10 2-15,50 3 7 0,-18 5 2 0,-20 5 3 16,-11 4 1-16,5 4 0 0,11 7 1 16,1-2 1-16,-42 4-4 0,10 3 0 15,31 3-1-15,16-2-2 0,6 1 0 16,15-2 0-16,3 7-2 0,2-5-1 16,0 7-2-16,-7-2 0 0,-6 9 0 15,-16 2-1-15,-8 10 1 0,-11 2 0 16,-17 13 1-16,-13 4 2 0,-6 12 2 15,-10 2 2-15,-4 2 2 0,-4 1 1 16,-1 7 1-16,2-8 1 0,3 2 0 16,5-3-1-16,5 0-1 0,11 3-3 0,1 1 0 15,-2-7-1-15,4 9-1 0,-6 4-1 16,-12 6 0-16,-10 2 0 0,-17 4-1 16,-11 7 1-16,-15 9-1 0,-17 8 0 15,-14 0 1-15,-14 1-1 0,-11 6 0 16,-10 7 0-16,-11 3 1 0,-6 3-1 0,-6-2 1 15,-4 2-1-15,-3 0 1 0,-2-4 0 16,-2-7 0-16,1-2 0 0,4-4 2 16,-1-7 0-16,1-5 1 0,2-4 0 15,-2 5 0-15,0 0 0 0,-4-3 0 16,-7-4-1-16,-3 1-1 0,-7 2-1 16,-7 3 0-16,-8-3 0 0,-8-6 0 15,-7 5-1-15,-8 4 1 0,-11 2 1 16,-5 5-1-16,-9-3 0 0,-1 3 1 0,-1 12-1 15,-3-1 0-15,2 6-1 0,-1 1 0 16,0 3-3-16,0-1 0 0,-1-6-1 16,3-7 0-16,1-11-1 0,-2-11 2 15,2-6 1-15,0-11 2 0,-3-8 3 16,-3-4 1-16,-5-4 2 0,-10-2 1 16,-7-1 1-16,-8-3 1 0,-3 2-1 15,-6 4-2-15,-3 1 0 0,-7-1-1 16,-1 0-2-16,0 0-1 0,-2-3-1 0,-4 2 0 15,-1-8-1-15,1-2 0 0,-2-3 0 16,-1-4 0-16,3-2-1 0,-2-2 1 16,0-9-1-16,-2 1 1 0,-3-4 1 15,-4-2 0-15,-6 1 1 0,-8-2 0 16,-3 0 1-16,-7 6-1 0,-11-2 0 16,-6 6 0-16,-4 3-1 0,-8-1-2 0,-1-1 0 15,-4 2-1-15,-5-9-1 16,3-1-1-16,2-10 0 0,-1-7 0 0,24-3 2 15,19-4 0-15,-2-6 1 0,-46 0 3 16,8-5 0-16,35 1 1 0,-8 4-1 16,-19-4 1-16,-20 3 0 0,0 0 0 15,48 4-2-15,-14 0 0 0,-36 2 0 16,7-9 0-16,-2 1-3 0,0-7-1 16,2-8-1-16,0-11-2 0,5-9 1 0,3-20-1 15,8-5 1-15,9-11 2 0,8-9 3 16,6-9 3-16,15-2 2 0,6 2 0 15,8 6 1-15,1 4 1 0,3 10-2 16,-3 4-2-16,-1 12-1 0,-4 6-2 16,-3 9-1-16,-4 5-1 0,0 5-1 15,2 4 1-15,-1-1 0 0,4 1 0 16,7-4 0-16,13-9 1 0,13-8 0 0,12-17 1 16,12-16-1-16,19-13 1 0,15-14 0 15,5-15 0-15,10-10 0 0,7-4 0 16,6-4 0-16,3-3 0 0,3 8 0 15,5 6-1-15,1 8 1 0,-1 7-1 16,3 2 0-16,0 13-2 0,0 11-1 16,-2 0-1-16,2 6-5 0,0 8-10 0,2 9-31 15,1 8-93-15,2 2-109 0,7 3-271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23:50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10042 10717 181 0,'-1'2'39'15,"-1"1"0"-15,1-2-32 0,1 0-9 16,0 2 0-16,1-1 0 0,1-1 1 16,-2 1 0-16,2-2 3 0,-1-2 8 15,2 2 7-15,-1 0 6 0,1-1 5 16,0 0 3-16,2 0 5 0,1-1 0 15,2 2-1-15,2-2-4 0,2 1-4 16,3-2-5-16,2 2-5 0,2 1-3 0,5 0-2 16,0 0-3-16,2 1-2 0,1-1-2 15,1 0 0-15,0-1 0 0,3-1 0 16,1-1-1-16,-1-1 0 0,4 0 0 16,1-1 0-16,2-1 0 0,4 2 0 15,2 1-1-15,3 1 1 0,3 1-1 16,0 3 0-16,0 3-1 0,2-1 0 0,-6 1 1 15,-2-4-1-15,-1 0-1 0,0-1 1 16,0 0-1-16,4-1 1 0,4 0 0 16,3-1-1-16,2 2 1 0,-3-1-1 15,-5 0 0-15,-8-3 0 0,-7 1 0 16,-1 0 0-16,1 1 0 0,11-2 0 16,52 5 1-16,10 1 0 0,13-2 1 15,7 1 1-15,-2 0-1 0,-8 0 2 16,-18 2-1-16,-51-5 0 0,-3 2 0 0,1 0-1 15,6 0 0-15,6 0-1 0,9-2 0 16,11-3 0-16,9-1-1 0,5-1 1 16,1 2-1-16,-2-3 0 0,1 3 0 15,0-2 1-15,-2 1 3 0,3 1 0 16,-3 5 2-16,-5-1 1 0,-2 3 0 16,-5 1 0-16,-2 0-1 0,-2 2-2 0,-2 0-1 15,-3 1-2-15,-1-1 0 0,0-1 0 16,3 1 0-16,1-4 0 0,3 0-1 15,0-1 1-15,6-1 0 0,1 0 0 16,0-3-1-16,2-1 1 0,3 2 0 16,-2-2-1-16,1 3 1 0,-4 1 0 15,-2 0 0-15,-3 1-1 0,-2 0 1 16,-4 1-1-16,-4 3 0 0,-5-4 0 16,-2 2 0-16,-4 0 0 0,0 0 0 0,0 3-1 15,-2 0 1-15,-1-1-1 0,2-1 1 16,0-3-1-16,4 0 1 0,2 0 0 15,3-1-1-15,4 1 1 0,-1 0 0 16,-1 0 0-16,0 0-1 0,-2 0 1 16,-4-2 0-16,0 0 0 0,-3 2 0 15,1 0-1-15,-5 3 1 0,-3 0 0 16,-2 1-1-16,-2 1 1 0,-4-3-1 0,-1 0 0 16,-2-2 1-16,4 0-1 0,2 0 1 15,5 1-1-15,3-1 1 0,5 2 1 16,2 0 0-16,3-2 0 0,0-2 0 15,5 1 0-15,-4 0 0 0,2 0 0 16,0 1-1-16,-2 1-1 0,-3 1 0 16,-4 1 1-16,-5-2-1 0,-2-1 1 15,-6-1-1-15,-2 1 0 0,-3-3 0 0,-2 3 1 16,2 2-1-16,3 0 0 16,-1 0 1-16,3 5-1 0,2-3 0 0,2 0 1 15,2-3-1-15,0-1 2 0,1 0 0 16,0 0 0-16,3-1 0 0,-1 1 0 15,0 1 0-15,-3 4 0 0,-2 0 0 16,-7 1 0-16,-4-3-1 0,-7 0 1 16,-6-1 0-16,-4-1 0 0,-6-2 0 15,-1-2 0-15,-3 2 0 0,-3-1 0 0,0 0 0 16,0 0-1-16,1 1 1 0,2-1-1 16,2 0 0-16,3 0 1 0,2-1-1 15,2 2 1-15,3-2 0 0,1 2 0 16,0 2 0-16,-1 2 0 0,0-2-1 15,0 2 1-15,-3-2-1 0,-2 0 0 16,-3 0 0-16,-3-1 1 0,-1 0 0 16,-4-1 1-16,-2 1 2 0,-2 1 1 15,-2-2 0-15,1 2 2 0,0-1-1 0,0 0 0 16,0 0-1-16,0 0-1 0,0 0-1 16,0 0-1-16,0-1-1 0,0 2 0 15,0-1 0-15,0 0-1 0,0 0 0 16,0-1-1-16,0 1 1 0,-1 1-1 15,1-1 1-15,0 0-1 0,0 0 0 0,0 0 0 16,0 0-1-16,0 1 0 0,0 2-4 16,0 1-5-16,1 2-15 0,0 2-94 15,1 1-25-15,-5-4-102 0,2-7-218 16</inkml:trace>
  <inkml:trace contextRef="#ctx0" brushRef="#br0" timeOffset="19078.18">7784 14078 220 0,'0'-2'44'0,"-1"0"1"16,1 2-41-16,0 0-4 0,1 0 4 16,-1 2 2-16,0-2 4 0,0 0 2 15,2 0 1-15,-1 1 1 0,0-1 1 16,0 0 1-16,2 1-1 0,0 0 0 16,4-1 2-16,0 1 1 0,3-1 3 15,1 0-1-15,2 0 2 0,2-1-2 16,1 1-3-16,0-1-1 0,-2 0-2 15,2 0-1-15,0-1-1 0,0 1 0 0,3-1-1 16,-2-1 0-16,2 2-1 0,3-1 1 16,0 0 1-16,0-1 0 0,2 1-1 15,1 1 1-15,1-1 0 0,1-3-1 16,1 1 1-16,3-2-2 0,2 0 2 16,1-4-1-16,1 2 0 0,-2 0-1 15,-1 1-1-15,-3 2-2 0,-2 0 0 0,-3 4-4 16,-4 1-1-16,-3 1-1 0,-3 0 0 15,-3 3 0-15,-4-2-1 0,-2 1 0 16,-3-2 1-16,1 0 2 0,-2 1 0 16,-1-2 2-16,-1 0 3 0,0 0 1 15,-1-2 0-15,0 1-1 0,-2 0-1 16,-1-2-1-16,-1 2-2 0,-1-1-3 16,-2-1-1-16,-1 2 0 0,-2 1-1 15,-1 0 0-15,-2 1 0 0,-2 3 1 0,-2 0 0 16,-1-1 1-16,-4 3-1 0,-1-1 1 15,-2 0 0-15,0 1 0 0,0-3 0 16,-1-1 0-16,1 1 0 0,2-6 0 16,1 1 1-16,-2-2 0 0,1 0-1 15,0 2-1-15,0 0 1 0,2-1-1 16,-2 4 0-16,2 3 0 0,1 0-1 16,3 1 0-16,-2-1 0 0,2 3 0 0,2-1 1 15,1 0-1-15,3-2 1 0,1 0 1 16,2-1-5-16,4-2-26 0,3 2-36 15,4-3-65-15,4 0-97 0,3-7-229 16</inkml:trace>
  <inkml:trace contextRef="#ctx0" brushRef="#br0" timeOffset="63714.61">10465 16071 410 0,'-3'-2'119'0,"1"-1"4"0,-2 2-36 15,1-2-27-15,0 2-17 0,0 1-13 16,1-1-8-16,-1 1-6 0,2 0-4 16,0 0-3-16,2 1-2 0,0-2 0 15,2 2 0-15,2-1 0 0,2 0 0 16,4-1 2-16,3 2 0 0,3-2 0 0,2 1 0 15,3-1-2-15,4 1 0 0,0-1-2 16,2 3 0-16,1-1-2 0,2 2 1 16,1-2-1-16,2 1 0 0,-1 2 0 15,2 0-1-15,-1-3-1 0,-1 0 1 16,-1 2-1-16,0-2-1 0,-2-1 1 16,0 0-1-16,-2-1 0 0,0-1 1 15,-3 0-1-15,-1-2 0 0,-3 2-1 0,-4 2-5 16,-2 0-3-16,-4 1-4 0,-5 0-6 15,-1 0-26-15,-3 2-61 0,-3-3-42 16,-4-4-97-16,-1 2-213 0</inkml:trace>
  <inkml:trace contextRef="#ctx0" brushRef="#br0" timeOffset="65058.18">10756 15918 464 0,'-6'-4'123'0,"1"1"5"15,-1-2-27-15,1 0-64 0,0 1-8 16,1 0-5-16,2 2-4 0,0-1 1 16,0 1-1-16,1 1 0 0,0 0 0 15,1-1-2-15,0 2-3 0,0-1-1 0,-1 2-4 16,1 2-2-16,-2 2-1 0,2 2 1 16,-1 4-1-16,0 3 3 0,1 3 0 15,-1 2 0-15,1 2 0 0,1 1-2 16,0-1 0-16,0 1-1 0,3-1 0 15,0-2 0-15,1 0 0 0,1 0 1 16,-1 0 0-16,1 0-1 0,-1 0 0 16,-2-1-1-16,-1 2-2 0,-1-1 0 0,-2 0-1 15,-4-3 0-15,-1 0 0 0,-1-1 0 16,0 0-1-16,1-1 1 0,-1-2-1 16,0-4 1-16,3 2-1 0,1-2 0 15,1-3 0-15,2-3 0 0,-2-1 0 16,2-1 0-16,0-2-1 0,0-3 0 15,0-1-1-15,2 0 1 0,-2-2-1 16,-2 0-1-16,2-2 0 0,0 3 0 0,-2-1 1 16,0-2-2-16,-1-2 1 15,-1 0-1-15,0-2 1 0,0-1-1 16,0-4-1-16,2 0 0 0,1-1-1 0,-1 0-1 16,2-2 0-16,0 0 0 0,3-1 1 15,-2 1 1-15,0-1 1 0,2 2 1 16,-3 0 1-16,1 4 0 0,0-2 1 15,-1 5 0-15,0 0 0 0,-1 2-1 0,0 1 1 16,-1 1 0-16,1 0-1 16,0 2 1-16,0 0-1 0,0 1 0 0,1 1 1 15,-2 1-1-15,4 3 0 0,-2-1-1 16,0 1 0-16,0 2 0 0,0-1-1 16,1 2-1-16,-1-1 0 0,1 2 0 15,0 1 1-15,2 2 1 0,-1 4 2 16,2 5 1-16,-1 2 2 0,0 3 0 15,1 3 1-15,-1 2 0 0,0 0-1 0,0-2 0 16,0-1 0-16,-1-1-2 0,1-2 1 16,2-1 0-16,0 0-1 0,-1-1-1 15,4 1 1-15,-2-1-1 0,0 0 0 16,0 1 0-16,-1 2 0 0,-1-1 1 16,-3-1 0-16,-1 2 1 0,-3 0 0 15,1 2 1-15,-3-1 1 0,-1-2-1 16,-1-1 0-16,1 0 0 0,1-3-1 0,0-4 0 15,1-4-1-15,2-1 0 0,2-4 0 16,-2-1 1-16,4-1-1 0,-1-3 0 16,0-2 1-16,2-1-1 0,-1-3 0 15,2-4 0-15,-1 1 0 0,1-2 0 16,-2 2 1-16,0 0-1 0,-1 1 0 16,-1 0 0-16,0-2-1 0,-1 0 0 15,-1 0-2-15,1-4 0 0,0-2 0 16,0-1-1-16,0-1 0 0,2 0 0 0,1 0-1 15,2-2 0-15,0-2 1 0,0-2 0 16,0 0 0-16,0 0 1 0,-1 2 1 16,-1 1 1-16,-2 3-1 0,-2 4 1 15,1 4-1-15,-1 3 0 0,-1 3 0 16,0-1 0-16,-1 3 0 0,0 0 0 16,1-1 0-16,-1 2 1 0,0 1-1 0,2 0 0 15,-1 2 1-15,2 1-1 0,1-1-1 16,0 2-1-16,0 0 0 0,1 2-2 15,1-1 0-15,-2 3 0 0,2 2 0 16,-1 2 1-16,1 5 0 0,-1 2 2 16,-1 6 2-16,0 1 0 0,-1 4 2 15,-2 1-1-15,2 1 0 0,-2-2 1 16,1 0-1-16,0-4-1 0,0 0 1 16,2-3 0-16,0-2 0 0,2 2-1 0,0-2 1 15,-1-1 0-15,0 2 0 16,-1-1 0-16,-1 2 1 0,-1-1 0 0,-1-1 1 15,-2 0-1-15,2 1 1 0,-1-4-1 16,2-1 0-16,-1-5-1 0,2 0 1 16,0-4-1-16,-1-1 0 0,2-4 0 15,2-5-2-15,-1-2-3 0,0-2-2 0,2-1-5 16,-1-1-4-16,-1-1-7 0,0 2-7 16,-2 1-6-16,-1 4-6 0,-3-2-7 15,-2 5-8-15,-4 1-68 0,-3 4-49 16,-1 0-106-16,2 1-237 0</inkml:trace>
  <inkml:trace contextRef="#ctx0" brushRef="#br0" timeOffset="65581.72">10353 16042 590 0,'-6'-2'123'0,"1"2"1"15,1 0-107-15,1 2-9 0,3-1-1 16,-2 0 3-16,2 0 3 0,2 2 4 15,0-2 1-15,2 1 3 0,-1 2 0 16,4 0-1-16,0-1-3 0,0 2-1 16,3 0-3-16,0 0-1 0,1 1-2 0,1-1 0 15,0 1 0-15,2-1 0 16,2 0-1-16,2-1 0 0,3-3-1 0,4 1-1 16,4-2-1-16,2-1-1 0,3 2-2 15,3 2 0-15,1-1 0 0,1 2-1 16,-1-2 0-16,0 3-1 0,-4-1 1 15,-1-2-1-15,-5 1 0 0,-3-1 0 16,-4 0-1-16,-4 0 1 0,-4-1-1 0,-1 0 0 16,-1 1 0-16,-1-2 0 0,1-2 0 15,3 1 0-15,-2-2 0 0,3-1 0 16,2 0 0-16,0-2 1 0,0 1 0 16,-2 2-1-16,-3-1-3 0,-1 3-9 15,-4-1-4-15,-4 4-5 0,-8 1-10 16,-5 3-50-16,-7 2-84 0,-5 2-114 15,-4 1-266-15</inkml:trace>
  <inkml:trace contextRef="#ctx0" brushRef="#br0" timeOffset="66568.67">10636 15764 628 0,'-1'-3'133'0,"0"3"0"0,-2-1-105 16,3 0-22-16,-1 1 0 0,1 0 2 15,0 0 2-15,0 0 1 0,0 1 0 16,1 1 2-16,0 2 3 0,2 2 1 16,0 1 0-16,1 6-1 0,1 4 0 15,0 4 1-15,0 3-1 0,-1 3-3 16,-2 4-3-16,0 3-2 0,0 0 0 16,0-2-1-16,1 0-1 0,-1-1 0 15,2-1-1-15,-1-2 2 0,2-2 0 16,0 1 0-16,0-1 0 0,0 1 0 0,1-5-1 15,-1-3 0-15,1 1 0 0,-1 1 0 16,0-2-1-16,-1-1 0 0,-1-4 0 16,-2 3 0-16,1-2 0 0,-2-1-1 15,0-6-1-15,-2 0 0 0,1-5 0 16,1 1 0-16,-1-3 2 0,0-2 0 16,-3-3 0-16,2-3 0 0,-2-3 0 0,0-5-1 15,-1-3-2-15,0-2-2 0,2-3-1 16,0-4-1-16,2-1-1 0,2 0-1 15,3 0-2-15,1-2 0 0,2 1-1 16,3-1 1-16,0 2 0 0,1 0 1 16,-1-2 2-16,1 1 2 0,-3 0 0 15,-2 2 1-15,1 1 1 0,-4 4 0 16,0 1 0-16,-3 4-1 0,0 3 1 16,-2 1-1-16,1 2 0 0,0 4 0 0,-1 0 0 15,0 3 0-15,1 1-1 0,0 2-1 16,0 4 1-16,-2 2 0 0,2 3 0 15,-1 6 1-15,-2 5 1 0,0 7 2 16,-1 5 2-16,-2 4 1 0,-2 2 1 16,1 1-1-16,-3 3 0 0,0 0 0 15,0-4-1-15,-2-2-1 0,4-3 0 0,-1-3-1 16,1 0 1-16,1-6 0 0,0-2-1 16,2-4 1-16,0-4-2 0,4-2 1 15,-1-2-1-15,2-3 1 0,1-4 0 16,-1-2 0-16,1-3 0 0,0-3 0 15,-1-4-1-15,-1-4-1 0,2-3-2 16,3-5-2-16,0-4-2 0,4-3 1 16,1-2-1-16,0 1 0 0,1-1 1 15,1-1 2-15,-3 1 1 0,1-1 1 0,-3 0 1 16,-2 1 0-16,0-1 0 0,-2 2 0 16,-1 2 0-16,0 2 0 0,-1 1-1 15,-2 6 0-15,2 2 0 0,-1 1 0 16,0 5 0-16,0 1-1 0,1 4 0 15,0 2-1-15,1 3-3 0,1 1 0 16,0 5 0-16,3 1-1 0,-1 5 2 16,3 5 0-16,2 5 2 0,-1 6 2 0,1 4 1 15,-1 2 1-15,-1 3 0 0,-1-2-1 16,0-2 1-16,0-4-1 0,-2-3 0 16,1-4 1-16,0-3-3 0,-2-3-6 15,2-3-10-15,-2 0-14 0,1-1-13 16,0-2-69-16,0-2-72 0,-1 1-126 15,0-2-272-15</inkml:trace>
  <inkml:trace contextRef="#ctx0" brushRef="#br0" timeOffset="67872.06">12492 15852 308 0,'-3'-13'69'16,"1"2"7"-16,1 4-52 0,-1 1 5 15,1 0 10-15,1 2 10 0,-1 2 6 16,0-1 1-16,0 1-3 0,-1-1-1 16,1 2-8-16,1 0-10 0,-2 1-8 0,2 0-5 15,0 0-4-15,0 0-2 0,-2 0-1 16,4 1 0-16,-2 0 1 0,1 2 1 16,0 1 1-16,0 3 1 0,2 5-1 15,0 3 1-15,2 3-1 0,0 4-3 16,1 3-1-16,2 2-3 0,-2 0-2 15,0 0-1-15,-1-2-1 0,0 0-1 16,-3-1 0-16,-1-2-1 0,1-1-1 0,-4-1 1 16,1-1-1-16,0 0 0 0,-1-3 0 15,-1-2 0-15,3 2 0 0,0-1 0 16,0 0 0-16,0-1 0 0,0 0 0 16,1-2 1-16,1-2-1 0,-2-3-1 15,1-1 1-15,-1-2 0 0,1-3-1 16,-1 3 0-16,1-7 0 0,-1 5 0 15,0-1-2-15,0-1-2 0,0 0-4 0,0 2-6 16,-1-7-6-16,1 7-7 0,0-5-7 16,-1 3-8-16,1 1-42 15,-1-1-89-15,-2-3-117 0,9 3-278 0</inkml:trace>
  <inkml:trace contextRef="#ctx0" brushRef="#br0" timeOffset="68299.95">12892 16192 481 0,'0'0'121'0,"0"0"5"15,0 1-55-15,2 1-28 0,-1 0-9 16,0 2-4-16,0 0-1 0,2 2-1 0,0 0-3 15,1 2-1-15,1 2-3 0,1-1-1 16,0 2-2-16,0 0-3 0,-1 0-2 16,0-5-2-16,-2 0-1 0,-1 0-2 15,-3 4-2-15,-3 3 0 0,-3 2-2 16,-2 1-1-16,-6 6 0 0,-2 0-4 16,-1-1-5-16,-2-3-11 0,3-5-12 0,2-4-65 15,3-6-71-15,6-6-119 0,5-8-270 16</inkml:trace>
  <inkml:trace contextRef="#ctx0" brushRef="#br0" timeOffset="69298.23">13139 16035 221 0,'0'0'60'16,"0"0"10"-16,0 0-18 0,0 0-4 0,1 2 8 15,-1-2 8-15,0 1 4 0,0-1-2 16,0 0-8-16,0 0-8 0,0 0-8 16,0 0-8-16,1-1-6 0,-2 2-3 15,1-1-3-15,0-1-1 0,0 1 0 16,1 0-2-16,-2 0 0 0,1 0-4 15,0 0-2-15,0 0-3 0,-1 0-3 16,1 1-2-16,0-1-2 0,0 0-2 16,0 0 0-16,0 1-1 0,0-1-1 0,0 0 1 15,0 0 1-15,0 0-1 0,0-1 1 16,1 2 0-16,-1-1-1 0,0-1 1 16,0 1 1-16,-1 1 0 0,2-1 1 15,-2-1 1-15,1 1 0 0,0 0-1 16,0 0 1-16,0 1-1 0,0-2-1 15,0 1 0-15,0 1-2 0,0 0 0 0,0-2 0 16,1 2 0-16,0-1 0 0,0 2 0 16,0-2 1-16,1 0 0 0,-1 0 1 15,-1 1 0-15,1-1 2 0,-1 0 0 16,0 0 2-16,0 1 1 0,0 0 0 16,0-1 1-16,0 0 0 0,-1-1 0 15,1 1-1-15,0 0-1 0,0 0-1 16,0-1-2-16,1 2-2 0,0-1 1 15,3 1-1-15,0-1 0 0,1-1 1 0,1 1 0 16,0-1 0-16,2 3 2 16,0 1-1-16,0-1 0 0,1 1 0 0,-1-1-1 15,1 1 0-15,0-1 0 0,0-2-1 16,0 0 0-16,1-1 0 0,0 1-1 16,-1 0 0-16,4 1 1 0,0-1-1 15,4-1 1-15,3 0-1 0,3-1 0 16,4 0 0-16,2-4 1 0,3 1-1 15,1-1 0-15,0 0 1 0,-1-1 0 0,-2 3-1 16,-2 0 1-16,-4 1-1 0,-6 2-1 16,-5 1-1-16,-4 0 0 0,-5 1-1 15,-1-1-1-15,-2 2 0 0,-1-1 0 16,-1-1-3-16,1 0-2 0,0-1-5 16,1-1-6-16,-1 2-8 0,0-1-11 15,1 0-44-15,3-3-88 0,1 2-119 16,2-2-278-16</inkml:trace>
  <inkml:trace contextRef="#ctx0" brushRef="#br0" timeOffset="69835.64">13431 15855 620 0,'-5'-6'127'0,"-1"-1"0"15,1 1-119-15,0 1-2 0,2 2 1 0,0 2 3 16,0-2 3-16,0 1 3 0,1 1 3 15,-1 0 1-15,2 2-1 0,0-3-2 16,0 2-2-16,1 0-3 0,-2 1-2 16,2 0 0-16,-1 2 1 0,-1 1 1 15,-1 5 2-15,1 2 0 0,-2 4 2 0,2 2 0 16,-2 4-1-16,2 2-2 0,0 0-1 16,1 2-1-16,0 0-1 0,1 0 0 15,1 1 1-15,2-2-1 0,-1-2-1 16,0 2-1-16,1-4 0 0,-1 0-1 15,2-2-1-15,-3 1-1 0,2-1-1 16,-2-1-1-16,0-1 1 0,2 0-1 16,-2-2 0-16,1-6 0 0,1 4-1 15,-2-7 0-15,1-2 0 0,1-2 0 16,-2 1 0-16,-1-2 0 0,0 2 0 16,1-6-1-16,-1 6-2 0,-1 0-1 0,1-1-2 15,-1-2-5-15,1 2-4 0,-1 0-5 16,1 0-7-16,0-2-8 0,0 1-9 15,0-2-11-15,0 2-116 0,1-3-6 16,-2 6-103-16,1-6-209 0</inkml:trace>
  <inkml:trace contextRef="#ctx0" brushRef="#br0" timeOffset="70255.73">13881 16278 710 0,'5'1'146'0,"-3"0"0"0,3-1-124 16,1 0-18-16,2-1-3 0,-1 0 2 15,0-1 2-15,-1 0 0 0,0 1-1 16,-2 0 0-16,0 1 0 0,-3 0-2 0,0 0-4 16,1 0-5-16,0 1-7 0,-1 0-22 15,3 2-71-15,2-4-44 0,4-4-105 16,4 0-227-16</inkml:trace>
  <inkml:trace contextRef="#ctx0" brushRef="#br0" timeOffset="70473.63">14268 16231 663 0,'0'2'137'0,"1"-1"0"0,0-1-115 16,2 0-18-16,0 0 3 0,0-1 1 15,1 2 3-15,-2-2 1 0,0 1 0 16,0 0 0-16,-1 0-4 0,0 1-8 15,-1-2-8-15,3 1-26 0,0-2-83 0,2 0-32 16,3 0-104-16,-1-2-219 16</inkml:trace>
  <inkml:trace contextRef="#ctx0" brushRef="#br0" timeOffset="70672.28">14515 16219 572 0,'-1'1'132'0,"2"2"1"16,1-2-43-16,0 0-84 0,2 1 1 15,-1-2 2-15,1 1 5 0,0-1 1 16,-2 0 1-16,1 0-2 0,-1 0-2 16,1-1-7-16,-2 1-8 0,0 0-13 0,1-2-46 15,2 0-86-15,1-1-114 0,4 0-272 16</inkml:trace>
  <inkml:trace contextRef="#ctx0" brushRef="#br0" timeOffset="70897.83">14825 16182 563 0,'1'0'124'0,"3"2"5"0,1-2-73 15,2 0-35-15,2-2 2 0,0 2 5 16,0 0 4-16,1-1 0 0,-3 1-4 16,1-1-5-16,-4 1-6 0,-1 0-5 15,0-1-8-15,-3 1-10 0,1 0-11 16,-1-1-24-16,0-1-101 0,-1 0-15 0,-2 1-105 16,1-1-205-16</inkml:trace>
  <inkml:trace contextRef="#ctx0" brushRef="#br0" timeOffset="71112.19">15129 16141 701 0,'4'-1'147'0,"-1"-1"4"0,0 2-129 0,0 0-5 16,1 2 2-16,0-2 1 0,-2 0 0 15,1 0-3-15,-3 0-3 0,1-2-3 16,-1 2-8-16,0-1-12 0,0 1-14 16,2-1-31-16,3 0-111 0,3-2-127 15,1 1-307-15</inkml:trace>
  <inkml:trace contextRef="#ctx0" brushRef="#br0" timeOffset="71321.28">15424 16160 688 0,'6'-1'143'0,"-1"1"3"16,-2 0-128-16,-1 1-5 0,2-1 3 16,-2 0 3-16,1 0 2 0,-3 0-2 15,0-1-2-15,0 1-5 0,0-1-11 16,0 0-16-16,0-2-51 0,0 0-96 15,1-1-124-15,-1 3-298 0</inkml:trace>
  <inkml:trace contextRef="#ctx0" brushRef="#br0" timeOffset="71838.77">15862 15797 686 0,'4'2'138'0,"4"-3"2"16,2 6-130-16,2-3-5 0,4 2 4 16,1 1 6-16,1 0 4 0,2 3 2 15,-1 6 2-15,1-2 1 0,2 3-1 16,1 1-4-16,2 2-2 0,-1-1-5 16,2 0-2-16,-1-1-3 0,-2-1-3 0,-1 2-2 15,-2 1-5-15,-3-3-5 0,0 0-7 16,-1-4-8-16,-2-1-10 0,0-2-41 15,-1-5-95-15,0-7-119 16,-4-1-283-16</inkml:trace>
  <inkml:trace contextRef="#ctx0" brushRef="#br0" timeOffset="72097.53">16299 15727 660 0,'-15'-8'137'0,"-1"6"-1"0,0-2-114 15,-1 3-22-15,2 2-3 0,2 2 0 16,-1 3 3-16,0 4 4 0,0 1 6 16,1 1 6-16,-1 5 2 0,-2 4 4 15,2 3 1-15,-2 3-1 0,-1 4 0 0,-2 2-3 16,2 5-3-16,1-2-1 16,2-3-2-16,-1-3-1 0,1-4-3 0,3-6-1 15,3-3-3-15,0-5-4 0,3-3-6 16,2-5-10-16,2 0-6 0,-1-1-6 15,4-3-5-15,-2-2-17 0,1-3-43 16,0-1-70-16,1-3-105 0,1-7-247 16</inkml:trace>
  <inkml:trace contextRef="#ctx0" brushRef="#br0" timeOffset="72344.14">16132 15645 577 0,'-2'-13'145'0,"-2"5"0"0,-2-2-17 15,1 2-115-15,-1 1-4 0,1 2 1 16,1 2 0-16,2 0 0 0,1 3 0 16,-1 2 2-16,4 4 2 0,-1 2 1 0,-1 6-1 15,1 3 0-15,2 5 2 0,-2 4 2 16,0 3-1-16,0-1-3 0,2 0-2 16,-2 3-2-16,0-2-2 0,-1 1-2 15,1-1-1-15,-1-2-2 0,-1 1-1 16,1 2-2-16,0-5-6 0,0 0-5 15,-1-3-7-15,2-2-9 0,-1-4-10 16,1-3-33-16,1-3-106 0,0-3-122 16,1-2-296-16</inkml:trace>
  <inkml:trace contextRef="#ctx0" brushRef="#br0" timeOffset="72749.61">15895 15929 488 0,'-3'-1'134'0,"-1"1"6"0,3-2-7 16,0 2-93-16,0 0-9 0,1-1-2 15,1 1-1-15,-1 1-4 0,0-1-4 16,1 0-4-16,2 2-2 0,0-2-1 15,6 1-2-15,2 0-3 0,5-2 0 0,2 0 0 16,6-1 0-16,2 0-2 0,6-2 0 16,1-1-1-16,5-1 0 0,3 3 0 15,2 0 0-15,1-1 0 0,1 0 1 16,-2 0 0-16,-3 0-1 0,-5 1 0 16,-3-4 0-16,-8 0 1 0,-4 1 1 15,-7 1 1-15,-4 1 3 0,-3 1 0 16,-4 2 1-16,-1 1 0 0,-1 1-1 15,-2 0-2-15,1 0-3 0,-2 0-2 0,0-1-3 16,-1 2-2-16,0-2-4 0,-1 1-7 16,2 0-10-16,0-1-15 0,1 1-19 15,1 1-131-15,-1-5-142 0,2-1-337 16</inkml:trace>
  <inkml:trace contextRef="#ctx0" brushRef="#br0" timeOffset="79715.09">6357 15718 437 0,'-8'1'90'0,"-1"3"0"15,1-1-79-15,0 0-13 0,2 0-1 16,1-1 0-16,-1-1 3 0,2-1 10 0,1 0 15 16,0-1 12-16,1 0 6 0,-1-2 1 15,2 3 2-15,1 0-3 0,0 0-9 16,0 2-15-16,1-1-9 0,2 0-5 16,-1 3-1-16,2-3-2 0,1 1 1 15,2 1 0-15,3 1 2 0,1-2-1 16,3 1 2-16,0-2-1 0,2-1 1 15,3-3 0-15,-2 0 2 0,0-2 2 16,2 0 0-16,0-3 1 0,0 2 1 16,2 1 0-16,1 1-1 0,3 1-1 15,2 1-2-15,3-1-2 0,5 2 0 0,3 0-3 16,1 0 0-16,2-1-1 0,1 0-1 16,2-2 1-16,-2-1-1 0,-4 0 0 15,0-1 1-15,-1 1-1 0,-1 3 0 16,-1-1 1-16,-4 5-2 0,-2-1 1 15,-1 3 0-15,-4-1-1 0,0 2 1 16,-4-1-1-16,-1 1 1 0,0-3-1 16,1 2 1-16,1-2 0 0,2 0-1 0,3-2 1 15,1-3 0-15,5 1-1 0,2-3 1 16,4 0-1-16,1 1 0 0,3 2 1 16,-3-1-1-16,0 3 0 0,-3 3 0 15,-2 2 0-15,-5 1 0 0,-3 0-1 16,-5 0 1-16,-3 0-1 0,-3 0 0 15,-5 0 1-15,-2-1 0 0,-2 0 0 16,1-1 1-16,0 1-1 0,1-3 1 0,4-3 0 16,1-2 0-16,4 0-1 0,5-3 1 15,4-3 0-15,3 1-1 0,3-2 1 16,-1 2-1-16,-1 3 1 0,0 3-1 16,-6 1 0-16,-3 0 0 0,-5 2 0 15,-4 0 0-15,-3 1-1 0,-3-2 0 16,-1 0-1-16,-4 2 1 0,0-2 1 0,-1 0 1 15,2 0-1-15,-2 0 2 0,0 0-1 16,0 0 1-16,1 0 0 16,0 0-1-16,0 1 0 0,2-1 0 0,0 0-1 15,0 1 1-15,0 2 0 0,1-2-1 16,-1 0 0-16,-1 0 0 0,-1 2 0 16,1-3-1-16,-2 1 1 0,0-1 0 15,0 0 1-15,0 0 2 0,0 0 1 0,-2-1 0 16,2 0 1-16,0-1 0 15,0 0-3-15,0 1-11 0,0-2-19 0,0-2-137 16,-1 3-135-16,-4-7-347 0</inkml:trace>
  <inkml:trace contextRef="#ctx0" brushRef="#br0" timeOffset="89157.59">10237 17246 398 0,'-9'-9'91'0,"3"3"2"15,2 2-72-15,3 2-1 0,0 1 1 16,2-2 4-16,-1 2 1 0,1 0 1 0,-1 1 1 16,2-1 2-16,-2 1 0 0,0-2-3 15,0 2-3-15,0 0-6 0,0 0-5 16,0 0-3-16,0 0-3 0,1 0-2 16,2-1-1-16,4 0 0 0,1 0 0 15,4-2 1-15,6 1 1 0,2-2 1 16,5 3 0-16,1 0 0 0,2 2 0 15,1 0-1-15,-2 1-2 0,0 2 1 0,-1 0-2 16,-1 0 0-16,1-2-1 0,0 0 0 16,1 1 0-16,1-1 0 0,3 0-1 15,3-4 1-15,5-1-1 0,6-2 1 16,6-3 0-16,0-1-1 0,4-4 0 16,2-1 0-16,-1 0 0 0,-1 4-1 15,1 2 0-15,1 2 1 0,-1 3-1 0,-2 4 0 16,-5 6 1-16,-6 1-1 15,-8-1 0-15,-8 3 1 0,-8 0-1 0,-9-3-1 16,-4 2 0-16,-3-3 1 0,1-1 0 16,-3-1 0-16,0-2 1 0,2-2 1 15,-1-1 0-15,2-2 1 0,1 0 0 16,2-1-1-16,3-1-1 0,1 0 1 16,3 2-1-16,-1-1 0 0,1 3-1 0,-3-2 0 15,-2 2 0-15,-3 1 0 0,-1 1 1 16,-2-2 0-16,-3 2 2 0,0-1 0 15,0 0 2-15,0-1 1 0,-1 1 0 16,1 0 0-16,0 0 1 0,0-1-2 16,1 1 0-16,-1 1-1 0,0-1 0 15,1 0 0-15,-1-1 0 0,0 1-2 16,0 0-1-16,0-1-7 0,0 1-18 0,-5 1-122 16,-5 5-10-16,-9 5-110 0,-18 0-228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25:56.0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9755 12072 371 0,'6'-11'93'0,"-2"1"4"0,0 2-54 15,-2 4-15-15,-1 0-5 0,1 3-5 16,-2-1-6-16,0 1-5 0,1 1-4 16,-1 0 0-16,0 1 5 0,1-2 8 15,-1 1 7-15,1-1 5 0,1 1 4 16,-1-1 3-16,0 0 0 0,3-3-4 15,-1 1-8-15,2 0-6 0,3-2-5 16,-1 1-3-16,3-1-2 0,0-1-2 0,2 2-1 16,0-2-1-16,2 1 0 0,0 2-1 15,2-3 0-15,1 1-1 0,3 1 0 16,2-1 0-16,2 3 0 0,2-1-1 16,6-2 1-16,4 3-1 0,2 1 1 15,3-2 0-15,2 0-1 0,0-1 1 16,1 0-1-16,-4 2 1 0,-2-2-1 15,-2 0 0-15,-2 1 0 0,-2 1 1 16,1 4-1-16,1-2 1 0,2 0-1 0,2 2 1 16,5-1 0-16,1 2-1 0,2-3 1 15,2-1-1-15,-2-1 1 0,-2 0-1 16,-1-4 1-16,-6 1-1 0,-1-1 1 16,-2 0-1-16,-2 1 0 0,-5-1 0 15,-2 2 1-15,-5 0-1 0,-4 1 0 16,-3 1-1-16,-7 0 1 0,-3 2 3 15,-3-1 0-15,-2 1 2 0,-2 1 0 0,-2-1 0 16,-2 0 2-16,-3 0-1 0,-3 1-3 16,-1 0 0-16,1-1-2 0,-3 2 0 15,1 0 0-15,0 1-1 0,1 0-1 16,-1 1 0-16,-1 1 1 0,-3 0 0 16,-3 1 0-16,-4 0 0 0,-2-1 0 15,-8-2 0-15,-5-1 0 0,-5-1 0 16,-4-1 0-16,0 1 0 0,-1 0 0 15,0 3 1-15,2 0-1 0,-2 3 1 0,3 2 0 16,0-1 0-16,1 2-1 0,-1-3 1 16,-1 0 0-16,4 0-1 0,4 1 1 15,1-1 0-15,5-1-1 0,4-1 1 16,4-2 0-16,4 1 0 0,4-3 2 16,2-2 0-16,4-2 2 0,0-1 0 15,3 1 2-15,1-1 0 0,3 1 1 16,2 0 0-16,2 1-2 0,0 1-2 0,3 1-3 15,0 0-1-15,1 1 0 0,3 0-1 16,3 0-1-16,2 2 1 0,3-1 0 16,4 1 0-16,4-1 2 0,3 1-1 15,3-2 1-15,3 1 0 0,4-2 0 16,1 3 0-16,4-1 0 0,2 2 1 16,-1-2-1-16,1 2 0 0,-3 2-1 0,-1 1 1 15,-5 1-1-15,0 0 0 0,-4 1 1 16,-3 0-1-16,0 0 0 15,-2 0 0-15,-1-3 1 0,-1-1-1 0,1-1 0 16,-1-1 1-16,-2-2-1 0,1 1 0 16,-1-2 0-16,-1 0 0 0,-2-2 0 15,-2 1 1-15,-2 0 0 0,-2 0 0 16,-3 0 1-16,-2-1 1 0,-3 2 0 16,-1 0 2-16,-1-1 0 0,-1 0 0 0,-1-2-1 15,-3 1 0-15,-2 0-1 0,-3-3-1 16,-2 0-2-16,-3-1 0 0,-1 0 0 15,-3 1-1-15,-2-3 0 0,0 1 0 16,-1 0 1-16,-3-1-1 0,-3 2 0 16,-4-1 0-16,-4 1 0 0,-4 1 1 15,-4-1-1-15,-6 1 1 0,-2 3 0 0,0 1 0 16,1 2 0-16,3 3 0 0,2-3 0 16,3 5 1-16,7 1 0 0,3-4-1 15,5 2 1-15,3-1 0 0,3-3-1 16,4 3 1-16,6-3 0 0,3 0-1 15,3-1 0-15,2 0 0 0,1-1 0 16,3 1-2-16,1 0 1 0,0 1-2 16,0 0 0-16,2 1 0 0,2-1 0 15,2 0 0-15,4 2 1 0,3-1 0 0,6-1 2 16,4 0 0-16,5 1-1 16,3-1 1-16,3-2 0 0,5-1 0 0,4-1 0 15,2 0 0-15,7 0 0 0,-1-1 1 16,3 2 0-16,-1-1-1 0,-2 1 1 15,-3 0 0-15,-6-1-1 0,-4 2 1 16,-4-2 0-16,-3 1-1 0,-4-1 1 0,-2 1-1 16,1-1 0-16,-3 2 1 15,-2 0-1-15,-1 0 0 0,-3 4 0 0,-2 0 1 16,-3 0-2-16,-2 1 1 0,-4 1-1 16,-1-1 0-16,-3-2-1 0,0-2-1 15,-3 0 1-15,0 0-1 0,-4-2 0 16,-3 0 0-16,-6 1 0 0,-5 1 1 15,-6 4-1-15,-4-3 1 0,-6 4 0 16,-1 1 0-16,-4 0 1 0,0 0 1 0,-2 0 1 16,1-1-1-16,-3 0 0 0,-3-2 1 15,-3 0-1-15,2 1 0 0,3 1 1 16,3 0-1-16,4-1 0 0,4-2 1 16,7 2-1-16,7-2 1 0,4-1 0 15,3-2 0-15,4 0 0 0,2 1 0 16,2-1-1-16,3-1 0 0,0 1-2 15,2 1-1-15,0 0-1 0,3 0 1 0,0 0 1 16,4 0 0-16,1 0 0 0,4 0 2 16,6-1 1-16,4-3 0 0,7 1-1 15,8 0 0-15,7 1-1 0,5-2 1 16,5 0 0-16,2 1 0 0,2-1 0 16,-1-1 1-16,-2-2-1 0,0-3 1 15,-2 0-1-15,-5 4 0 0,0 1 1 16,-3 0-1-16,-6 3 1 0,-5 3-1 15,-7 3 0-15,-6-1 0 0,-4-1-1 16,-7 1 0-16,-2 0 0 0,-5-1 0 0,0-1 1 16,-3-1-1-16,0 2 3 0,-4-2 1 15,-1-2 0-15,-3 0 0 0,-6-4 1 16,-6 1 0-16,-3-5-1 0,-7 0-2 16,-6-2-1-16,-3 2 0 0,-4 1-1 15,-1 1 0-15,0 2 0 0,-4 6 0 16,-1 1 0-16,0 2 1 0,-1 0-1 0,-3 1 2 15,-2-1 0-15,2 1 0 0,3 1 0 16,6-1 0-16,5 1 0 0,5 1 0 16,8 1-1-16,6-2 1 0,5 1-3 15,6-3-6-15,1-1-10 0,6 2-7 16,1 1-28-16,3 0-72 0,2 1-37 16,2 2-103-16,2 1-209 0</inkml:trace>
  <inkml:trace contextRef="#ctx0" brushRef="#br0" timeOffset="2383.31">13154 11998 553 0,'-8'-6'118'0,"-2"2"0"16,1 1-99-16,2 1-10 0,3 1-3 0,2 2-2 16,1-1-3-16,1 2-1 0,1-1 0 15,1 0 3-15,2 2 2 0,2 0 3 16,3 1 3-16,1 1 2 0,2 2 2 16,0-1 1-16,4 0-2 0,1-2-1 15,4 0-2-15,2-3-2 0,4 0 0 16,1-3-2-16,6-2-1 0,-1 2-1 15,0 0-1-15,1 1-1 0,0 1 0 0,2 0-1 16,-1 3 0-16,2-1-1 0,0 3 0 16,2-1 0-16,0 2 0 0,-1-1 0 15,3 0-1-15,-3-2 1 0,0 1-1 16,-4-4 1-16,-2-1 0 0,-4-4-1 16,-1 1 1-16,-5-1-1 0,-3 0 1 15,-3-1-1-15,-3 3 0 0,-4-1 0 0,-1 3 0 16,-3 1-1-16,-3-2-1 0,-2 2 0 15,0 2 0-15,-1-1 1 0,0-1 0 16,-2 2 1-16,0-2 1 0,-1 3 1 16,-2-1 0-16,0-1 0 0,-2 2 0 15,1-2 0-15,-2-1 0 0,0 0-1 16,-2-2 1-16,-3-1-1 0,-1 1 0 16,-2-2 0-16,-2 3 0 0,-5-2 0 15,-1 3 0-15,-2 2 0 0,-2 0 1 16,-1-2-1-16,-1 1 0 0,-1-1 0 0,2 3 0 15,0-2 0-15,1 1-1 0,1 1 1 16,2 2-1-16,0 0 1 16,4-2 0-16,0 1-1 0,0-3 1 0,0 0 1 15,-1-1 0-15,-2 0 1 0,0 0 0 16,-1 0 1-16,-1 0 0 0,0 0 1 16,0 2-1-16,1-1 0 0,4-2 0 0,1-2-1 15,4 2 0-15,3 0 0 0,5 0 0 16,2-1 0-16,3-1 0 0,2 3-1 15,0 0-2-15,2-2 0 0,2 2 0 16,-1-1-1-16,1 1 0 0,3 4 0 16,0-2 1-16,4 2 1 0,2-2 1 15,3 1-1-15,5-1 1 0,3 1-1 16,2-3 0-16,4 1 0 0,3 0-1 16,2-1 1-16,1 1 0 0,3-1-1 0,1-1 0 15,4-1 1-15,1-1-1 0,2 2 1 16,3 1 0-16,3 0-1 0,1 0 1 15,-1 4-1-15,-3-2 1 0,0 2-1 16,-4-4 1-16,-4 0-1 0,-3-1 1 16,-3-1-1-16,-2 0 0 0,-3 0 1 15,-3 0-1-15,-3 2 0 0,-4 2 0 0,-3 0 1 16,-4 0-1-16,-5 1 0 0,0 1 0 16,-3-2 1-16,-2-2 0 15,-1-1 0-15,-1 1-1 0,-1-1 2 0,-2-1-1 16,-2-1 0-16,-1-2-1 0,-2 0 1 15,-7 0-1-15,-2-1 1 0,-4 0-1 16,-4 0 1-16,-3 3-1 0,-2 0 0 16,-3 1 0-16,-2 1 1 0,-5-1-1 15,-2 2 0-15,-4 0 0 0,-3-4 1 16,-4 3-2-16,-1 1 1 0,0 1-1 0,5 3 1 16,1-1 0-16,4 2 0 0,3 3-1 15,4-1 1-15,1-1 1 0,3-1 0 16,4-1 1-16,1-2 0 0,2-1 0 15,4 0 1-15,4-1 0 0,5-1 0 16,2 0 1-16,3 0-1 0,3 0-1 16,2-1 0-16,2 2-1 0,1 0-1 0,0 2-2 15,1-2 1-15,1 1-1 0,3 0 0 16,1-1 0-16,3 4 1 0,4-2 1 16,4 1 0-16,4 2 1 0,3-2-1 15,4 2 0-15,2 1-1 0,3-3 1 16,1-2 0-16,3 1 0 0,2-2 0 15,1-2 0-15,2 2 1 0,5-3 0 16,-1 3 1-16,4 0-1 0,1 0 0 16,-4-1 0-16,0 2 0 0,-3-2-1 15,-2-2 1-15,-3-1 0 0,-2 0-1 0,-1-1 0 16,-1 3 0-16,-2-1 0 0,-3 1 1 16,0 2-1-16,-4 1 0 0,-6-1 0 15,-3 3 0-15,-3-5 0 0,-3 2 1 16,-5 0-1-16,-2 0 2 0,-2 0 2 15,-2 0 1-15,-2-1-1 0,-2-1 0 0,-3-2 0 16,-4 2-1-16,-3-2 0 0,-5-3-3 16,-6-1-1-16,-4 2 1 15,-4 1 0-15,-4 3 0 0,-1-2 0 0,-2 3 0 16,-5 3 0-16,1 2 1 0,-3 1-1 16,0-1 0-16,-2-2 0 0,-2 0-1 15,0 1 1-15,5-1 0 0,2 1-1 16,5 0 1-16,2 1 0 0,2 1 0 15,6-1 1-15,1-1-1 0,2 0 1 0,0-1-1 16,2-2 1-16,2 0-1 0,2-1 0 16,3 1 1-16,4 0 0 0,2 0-1 15,3-1 1-15,5 1 0 0,-1 0-1 16,3 0 0-16,1 0-2 0,1 0 0 16,1 0 1-16,2 0 0 0,3 0 0 15,4-1 2-15,5 1 0 0,3-2 2 16,4 1 0-16,3 0-1 0,1-2 0 0,3 1 0 15,0-3-1-15,2 1-1 0,-1 1 1 16,3-2-1-16,-1 4 1 0,2-1-1 16,1 2 1-16,-2 3-1 0,1-2 0 15,1 2 1-15,-2 0-1 0,-1-2 0 16,-2 2 1-16,-2-1-1 0,0 0 0 16,-1-1 0-16,-1 0 0 0,-3-1 0 15,2-1 1-15,-2-2-1 0,0 2 0 16,-2-1 0-16,-3-1 1 0,-4 2-1 15,-4 0 0-15,-2 1 1 0,-3-1-1 0,-4-1 1 16,-1 2 0-16,-1 0 0 0,-2 0 1 16,-4-1-1-16,-2 0 0 0,-3 1 0 15,-3-1 0-15,-7 2-3 0,-5 3-6 16,-6 2-8-16,-9 5-13 0,-16 3-76 16,-16 6-65-16,-18 7-124 0,-23 0-275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26:39.7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16302 10162 102 0,'12'4'30'0,"-12"-4"2"0,-8-2-13 0,-5 2-2 16,-6-1-5-16,-4 1-6 0,-4 1-2 16,-4 2-1-16,0-1-1 0,-1 2 0 15,0-2 0-15,1 3-1 0,2-1 1 16,-2-2-1-16,3 0 0 0,0 0 0 0,0 1-1 15,2-1 1-15,2 0-1 0,-2 0 1 16,3 0-1-16,1 1 0 0,2-3 1 16,0-2-1-16,-1 2 0 0,1-1 1 15,0 0-1-15,2 0 0 0,-1-2 1 16,3 3-1-16,3-1 0 0,3 0 1 16,3 0 1-16,2-2 2 0,1 2 1 15,4-2 0-15,0 1 1 0,4 0-1 16,0-1 1-16,3 1-1 0,4-1-2 0,2 1-1 15,3-1 0-15,3 3-1 0,-1 2 1 16,4-2-1-16,1 1 0 0,-1 1 0 16,2 1 0-16,0-1 0 0,2-1-1 15,0-1 1-15,-3 2 0 0,-1-4 0 16,1 2-1-16,-2-1 1 0,-3-1 0 16,1-1-1-16,-1 1-13 0,1-1-30 15,-4 1-35-15,1-2-89 0</inkml:trace>
  <inkml:trace contextRef="#ctx0" brushRef="#br0" timeOffset="1936.66">8663 10326 41 0,'12'4'16'15,"3"1"4"-15,2-2 1 0,2-4-5 16,6-1-1-16,4-4-3 0,6-1-1 16,0-2-4-16,7 0 0 0,2-3 0 15,5-2-1-15,1 3-2 0,4-1 0 0,1 1 0 16,0 2 2-16,-3 1-4 0,-2 3 0 16,-6 4-1-16,-5-2-1 0,-6 3 1 15,-6-1 0-15,-4 0-1 0,-4 0 1 16,-4 1-1-16,-4-2-1 0,-3 2-1 15,-3-1 4-15,-1 1 8 0,-3 1 6 16,0-2 3-16,-2 1 1 0,-2 0 1 0,1 0 2 16,-2 0-4-16,-1 1-10 0,-2-1-6 15,-1 3-5-15,-4-2-4 0,-1 3-3 16,-2-1-4-16,-3 1-3 0,-2-1-4 16,-3-1 1-16,-5 0 1 0,-2 0 3 15,-3 1 3-15,-1 1 2 0,-3 0 3 16,-2-1 6-16,-1 4 0 0,2-3 2 15,1 0-1-15,4 0-1 0,2-3 1 16,3 1 1-16,5 1-1 0,1-4 1 0,2 1 0 16,2-2 0-16,-1 1 1 0,2 2 0 15,0-2 0-15,0 0-1 0,0 3 0 16,0-3-1-16,2 4 1 0,0-2 0 16,3-1-1-16,4 1 0 0,0 0-2 15,4 1-4-15,2-1-3 0,2 0 0 16,4 0 2-16,3-2 1 0,5 2 0 15,4-3 2-15,8 2 4 0,2-4 3 0,5 3-4 16,5-2-10-16,2 1-13 0,2-3-18 16,0 1-43-16</inkml:trace>
  <inkml:trace contextRef="#ctx0" brushRef="#br0" timeOffset="64320.47">19073 12217 270 0,'4'-24'62'0,"0"1"4"0,1 5-42 0,-1 1 4 16,4 0 5-16,-2-1 6 0,1-1 4 15,1 0 1-15,1-1 1 0,2-2-3 16,2-1-5-16,4-2-7 0,4 0-5 16,3 0-4-16,8 1-4 0,2 0-4 15,7 1-1-15,3 6-2 0,-1 1-2 16,2 6-1-16,2-1-2 0,-2 5-1 0,-1 1 0 16,0 4-2-16,1 0 0 0,2 3 0 15,2 2-1-15,2 0 0 0,2 3-1 16,0 5 0-16,1-1 0 0,3 0-1 15,4-1-1-15,4 1 0 0,5 0-1 16,1-1 0-16,1-3 0 0,1-1 0 16,-2 2 1-16,-4 0 1 0,-6 2 0 15,-5 2 0-15,-5 3 0 0,-1 1 0 16,-4 4 0-16,-6 2-1 0,-3 2 1 0,-3 1-1 16,-3-1 2-16,-1 2-1 0,-2 0 0 15,2-2 1-15,2-1 1 0,0 1-1 16,3-1 1-16,1-1-1 0,3-3 1 15,1 5 0-15,1 1 0 0,-5 2-1 16,1 2 0-16,-4-1-2 0,-3 4-1 16,-8 1 0-16,-5 0-1 0,-6-1 0 0,-5-1 0 15,-5 3 2-15,-6-3 1 0,-2 4 3 16,-4-1 0-16,0-3 1 0,0 0 1 16,2 1 0-16,2 0-1 0,4-2 0 15,2-4-1-15,4 0 1 0,0-1-2 16,2 0 1-16,-1-1-1 0,0-2 1 15,-3-3-1-15,0 1 1 0,-2-3 0 16,-4 0 1-16,-2-1-1 0,-3 0 0 0,-4 2-1 16,-4 1 1-16,-5 0-1 15,-4 1 1-15,-5 3-1 0,-2 2 1 0,-6-2 0 16,-3 2 1-16,-2-1-1 0,-5 2 1 16,-5-2-1-16,-5-2 0 0,-4-4-1 15,-1-4 0-15,-2 1-2 0,1-4 1 16,0-4 0-16,3-1-1 0,2-3 1 0,-2 1 0 15,5-7 2-15,-1-2 0 0,-1-5 0 16,2 1 1-16,2-6-1 0,3-1 0 16,3-1 0-16,-4 2-1 0,0-1 1 15,0-1-1-15,-3-3 0 0,-2 2 0 16,-1 2 0-16,1-1-1 0,3 1 1 16,1-1 0-16,1 1-1 0,3 0 1 15,1 1-1-15,1-3 1 0,4-3 2 16,1-1 0-16,1-2 1 0,5-3 0 0,0-1 0 15,5-4 1-15,1 2 1 16,3-3-3-16,0 0 1 0,4 6-1 0,0-2 0 16,2-2 0-16,-1 2-1 0,0-2 0 15,2 4 0-15,1 0-1 0,3-3 0 16,3 1-1-16,4-1 0 0,4-2 0 16,3-4-1-16,7-3 1 0,4-5 0 15,5 1-1-15,7-3 2 0,3 2 0 16,2 3 0-16,4 6 1 0,3 0 0 0,0 7 0 15,0 0 0-15,-1 2-1 0,-1 2 1 16,-2 1-1-16,1 2-1 0,-2 1 1 16,-3 5-1-16,-1 4 0 0,3 2-1 15,2 2 1-15,2 0 0 0,4 3 0 16,3 3 0-16,2-2 0 0,1 0 0 16,0 2 0-16,2 1 0 0,-5 2 0 15,2 2 1-15,-2 0-1 0,-2 3 0 0,-2 2 0 16,-3 0 0-16,-2 1 0 0,-2 0-1 15,-4 0-1-15,-4-2-1 0,0-2-3 16,-1 1-6-16,-1 0-19 0,-1 0-49 16,1-1-63-16,-1 3-104 0,-5-3-235 15</inkml:trace>
  <inkml:trace contextRef="#ctx0" brushRef="#br0" timeOffset="66220.87">14584 15272 344 0,'17'-13'103'15,"6"-3"3"-15,4-1-2 0,5-3-62 16,5 4-15-16,8-1-6 0,5 0-6 0,8 0-5 16,3-3-2-16,7-4-3 0,3 3-1 15,5-4-1-15,3 0 0 16,2-2 0-16,2 1-1 0,2 0-1 0,3 3 0 16,2-3 0-16,-4 2-1 0,-2 2-1 15,-1 0 1-15,-1-3 1 0,-5 4-3 16,-3-2 1-16,-7 3 0 0,-3 2 0 15,-4 0 2-15,-9 4 0 0,-5 2-1 16,-8 1 2-16,-9 2 0 0,-7 3 0 0,-7 1-3 16,-5 2-11-16,-4 2-13 0,-4-1-15 15,1 2-31-15,-5 2-33 0,0-1-11 16,-3 1-60-16,-5 2-88 0</inkml:trace>
  <inkml:trace contextRef="#ctx0" brushRef="#br0" timeOffset="66666.83">15286 15185 380 0,'-16'0'84'0,"1"2"0"0,2-1-50 0,4 0-31 16,4 0-5-16,2-1-4 0,0 1-3 0,2 1 0 15,3-1 7-15,2 0 9 0,6 0 7 16,5-2 4-16,8-1 6 0,9-2 5 16,11-3-1-16,8-6-4 0,11-4-9 15,11-2-6-15,9-5-4 0,6-5-1 16,5-3-1-16,6-5 0 0,5 2 1 16,5-1 1-16,-1-3 0 0,-2 4 2 15,-4 2 1-15,1 3 1 0,-3 6 0 16,-9 2 0-16,-7 4-1 0,-7 3 1 0,-6 0 1 15,-10 4-2-15,-8 0 0 0,-13 1 0 16,-5 1 1-16,-10 2 2 0,-5 1 0 16,-7 2 1-16,-5 2 2 0,-3 1 2 15,-3-1 1-15,-1 2 0 0,-2-1-2 16,-1 1-1-16,-1-1-4 0,-1 0-2 16,2 0-3-16,-2-2-3 0,2 2 0 15,-1 0-2-15,2-1 0 0,-1 2-3 0,2-1-2 16,0 1-6-16,0 0-17 0,0 0-29 15,3 1-88-15,1-2-107 0,3 0-257 16</inkml:trace>
  <inkml:trace contextRef="#ctx0" brushRef="#br0" timeOffset="69065.45">16576 15389 354 0,'2'-10'88'0,"3"-2"2"16,-1-2-42-16,1-1-16 0,-1 6-2 15,4-1 2-15,-3 1 4 0,-2 1 1 0,1 3 2 16,-3 1-3-16,-1 2-6 0,-1-2-8 15,-5 2-8-15,0 4-6 0,-3-1-5 16,-1 2-3-16,-3 4-1 0,-2 2 0 16,-2 4 0-16,-1 3-1 0,-1-1 0 15,2 3 1-15,-1-1-1 0,3-1 1 16,0-1 1-16,4-4 1 0,3-1 1 16,1 1-1-16,3 0 1 0,1 0-1 15,3 2-1-15,3-1-1 0,1 0 0 0,2 0 0 16,2-1 1-16,3-1 0 0,1-3 0 15,2-1 1-15,2-1 1 0,1-1 1 16,0-1-1-16,3 0 0 0,-1-2 0 16,2 0 0-16,0 2 0 0,0-1-1 15,-2 3 0-15,0 1-1 0,-4 1 0 16,-4 3-2-16,-5 1 0 0,-5 3-2 16,-5 0 0-16,-4 2 0 0,-8 2 1 0,-4 2-1 15,-4 0 1-15,-3-2 1 0,-3 0 1 16,-2-5 2-16,-2-1 0 0,1-4 1 15,-1-6 0-15,-1-4-1 0,4-6-7 16,1-3-20-16,6-3-35 0,5-4-67 16,6-4-95-16,4-1-221 0</inkml:trace>
  <inkml:trace contextRef="#ctx0" brushRef="#br0" timeOffset="69492">16772 15479 583 0,'-4'6'118'0,"2"-2"-1"0,-1 3-110 15,1 1-10-15,2-1 2 0,-2-1-2 16,2-1-1-16,0-1 0 0,0-3-1 15,2 0 0-15,-1-3 2 0,1-2 1 16,2-2 0-16,2-4 3 0,3-2 1 16,-1-5 1-16,1-1 1 0,-1-1 0 15,0 0-2-15,-3 1 1 0,-4 4-2 0,-1 1-1 16,-1 4-1-16,-3 1-1 0,-1 5 1 16,-2 3 1-16,-2 2 1 0,-1 3 2 15,1 1 2-15,-2 3 4 0,1 2 2 16,1 1 0-16,3 3 0 0,1 1-1 15,3 0-1-15,2 2 0 0,2 4-2 16,3-2 0-16,1-1-2 0,4-3 0 0,1-1-1 16,2-3 0-16,1-2-1 0,2-8-1 15,2-1-1-15,2-3 0 0,2-3-2 16,1-5-10-16,2-3-33 0,2-4-73 16,-3-4-15-16,1-4-90 0,-2-5-178 15</inkml:trace>
  <inkml:trace contextRef="#ctx0" brushRef="#br0" timeOffset="69712.05">16995 15035 540 0,'-11'-13'135'0,"2"2"0"0,2 2-14 0,3 5-114 16,3 6-3-16,2 5-1 0,3 4 1 15,2 2 2-15,0 5 4 0,2 7 4 16,2 4 2-16,1 7 1 0,0 1-1 15,2 1-2-15,-1 3-3 0,2 1-2 0,1-2-4 16,1-2-2-16,-1-5-2 0,0-1-1 16,-2-1-8-16,-2-7-9 0,-4 0-32 15,-3-6-104-15,-6-3-121 0,-3 1-296 16</inkml:trace>
  <inkml:trace contextRef="#ctx0" brushRef="#br0" timeOffset="70166.35">17231 15124 349 0,'-9'-4'85'0,"3"4"1"15,1 2-22-15,5-2-28 0,4 1 6 16,3-1 4-16,3 1 2 0,5 0-1 0,6-1 1 15,3-1-9-15,7-3-15 0,2 0-8 16,1-4-5-16,3-4-3 0,-4-2-3 16,-2 0 0-16,-3-5-2 0,-6 1 0 15,-3-3 0-15,-4-1 0 0,-5 0-2 16,-5-1-2-16,-3-3 0 0,-4 4-2 16,-5 0-1-16,-3 0 0 0,-4 5 0 15,0 1 1-15,-2 2 0 0,-2 2 2 0,3 2 2 16,-1 1-1-16,3 1 2 0,1 3 0 15,2 2-1-15,2 3 1 0,0 2-1 16,0 4 0-16,-1 2 1 0,2 4 0 16,-2 4 1-16,1 6 0 0,-1 4 1 15,3 7 0-15,1 3 1 0,3 6 0 16,2 2 0-16,5-1-1 0,3 0 0 16,4-3-1-16,2-2 0 0,2-1 0 0,2-4 0 15,-2-1-1-15,0 0-1 0,-4 0-5 16,-2-1-8-16,-3-1-26 0,-4-1-58 15,-6 4-49-15,-5-6-104 0,-6-1-221 16</inkml:trace>
  <inkml:trace contextRef="#ctx0" brushRef="#br0" timeOffset="70394.28">17416 15307 628 0,'-16'-3'125'16,"1"4"-3"-16,3-2-127 0,7 0-4 16,4 1 1-16,6 2 6 0,5-3 5 15,3 2 7-15,6-3 6 0,4 1 7 16,5-3 2-16,5-6-2 0,5-4-6 16,0 0-5-16,4-4-3 0,-1-1-5 0,-2 1-7 15,-2 1-16-15,-4 5-63 0,-7-1-60 16,-5 4-108-16,-13 4-247 0</inkml:trace>
  <inkml:trace contextRef="#ctx0" brushRef="#br0" timeOffset="71209.73">16441 16289 502 0,'2'-5'105'0,"0"-3"3"0,-2 3-85 16,0-3-7-16,-2 0 1 0,0 0-1 15,-2 2 2-15,1 0 0 0,-5 1-1 16,-2 0-5-16,-2 3-2 0,-3-1-3 15,0 3 1-15,-3-1-1 0,-1 2 1 0,-1 1 0 16,1-2 0-16,-1 1 1 0,0 3 2 16,1 2 0-16,-1 2 0 0,1 2 1 15,0 5 0-15,-2 3-1 0,3 7-1 16,1 2-1-16,3 1-2 0,5 0-2 16,4 4-1-16,5-4-1 0,5-1-2 15,4-6-1-15,5-4 0 0,3-6 1 16,3-5-1-16,0-5 0 0,3 0-1 15,-3-4-1-15,1-6-3 0,1-4-3 0,-2-4 0 16,-2-2-3-16,-3-2-1 0,0-8-1 16,-4 0 2-16,-4 0 1 0,-1 4 2 15,-1-2 3-15,0 2 1 0,-1 3 2 16,-2 6 3-16,2 5 2 0,-2 1 0 16,2 4 1-16,-2 5 1 0,2 4 3 15,0 4 0-15,0 1 1 0,3 6 0 16,0-4 0-16,2 3 0 0,-1 2-1 0,3 1-3 15,1-1-1-15,1 0-1 0,0 0-2 16,1 1 0-16,0 0-1 0,0-3-5 16,-2-1-4-16,0-4-10 0,1-3-41 15,0-1-85-15,-1-7-112 0,3-7-263 16</inkml:trace>
  <inkml:trace contextRef="#ctx0" brushRef="#br0" timeOffset="71558.57">16786 16050 661 0,'-11'-17'134'0,"0"1"0"15,1 3-127-15,2 2-8 0,2 2-2 16,0 3 0-16,-2 3 0 0,-1 7 1 16,0 6 0-16,-2 3 1 0,0 3 3 15,-1 3 1-15,1 3 1 0,1 1-2 0,2 2 0 16,4-5-1-16,1 1-1 0,2-2 1 15,5-4-2-15,2-2-1 0,5-3 1 16,3-4 0-16,5 0 1 0,2-3 0 16,4 0 0-16,2-2 1 0,4 0 1 15,-2-1 0-15,1 3-1 0,-3-2-1 16,-2 3-4-16,-1 2-4 0,-5 1-11 16,-4 4-11-16,-4-2-5 0,-5 5-2 0,-6-1-1 15,-4-1 5-15,-5 4 5 0,-7 0 10 16,-6 0 11-16,-4 3 6 0,-3-5 1 15,-2 0-3-15,-2-1-12 0,-1-5-24 16,0-4-26-16,5-4-33 0,2-4-65 16,6-4-133-16</inkml:trace>
  <inkml:trace contextRef="#ctx0" brushRef="#br0" timeOffset="71951.31">17189 15862 561 0,'-5'-9'114'0,"-2"2"0"16,-1 2-105-16,-4 3-8 0,1 5 0 0,-1 3 2 16,-1 1 2-16,2 3 2 0,-2 2 1 15,2 2 1-15,0 2 0 0,3 0 0 16,0 1-1-16,2 1-1 0,3-1-2 15,0-1-3-15,3 0 0 0,1-2-1 16,2-2 0-16,1-2-1 0,2-2 1 0,1 0-1 16,0-2 1-16,4-1 1 15,2 0-1-15,3-3 1 0,1 2-1 0,4-3 2 16,1 0-1-16,1 5 1 0,0-2-1 16,2 1-1-16,-2 0 1 0,0 2-4 15,-4 3-3-15,-3 1-5 0,-4-2-5 16,-4 2-7-16,-6 2 0 0,-9 1 0 15,-5-1 2-15,-6 1 4 0,-5 0 6 16,-6 2 3-16,-2 1-2 0,-4-4-8 16,3-1-17-16,3 0-27 0,1-6-46 0,7-3-75 15,6-11-154-15</inkml:trace>
  <inkml:trace contextRef="#ctx0" brushRef="#br0" timeOffset="72390.5">17608 15746 453 0,'-6'-3'94'15,"1"0"-1"-15,0 3-83 0,0 3-6 16,2 2-2-16,-2 1 3 0,-1 1 4 15,-3 3 7-15,-1-2 6 0,1 1 5 0,-2 1 4 16,0 2 2-16,-1 3 0 0,1 2-4 16,3 1-4-16,1 7-6 0,0 1-3 15,4 0-5-15,3 1-3 0,2-2-2 16,3-1-1-16,5-2-3 0,2-3-1 16,4-3 0-16,2-5-1 0,4-4 1 15,3-3-1-15,-1-7 1 0,5-3-1 0,-2-2-2 16,-2-6-1-16,-1 1 0 0,-5-2-2 15,-3-3-2-15,-5-2 0 0,-6-2 0 16,-6-1 0-16,-8-1 1 0,-4-3 0 16,-6 2 2-16,-4 3 1 0,-4 2 4 15,-3 5 2-15,-1 2 3 0,0 3 1 16,2-1 2-16,1 3 0 0,4-3-1 16,5 2-3-16,4-1-2 0,5 3-10 15,4 1-30-15,7 2-51 0,4 2-48 16,6-2-97-16,7 1-214 0</inkml:trace>
  <inkml:trace contextRef="#ctx0" brushRef="#br0" timeOffset="72676">18047 15608 355 0,'-15'-4'71'0,"2"2"1"0,-1-2-63 16,2 2 8-16,1 0 10 0,2 1 11 16,1 1 10-16,-1 3 6 0,2 0 4 15,-2 5-2-15,1 2-8 0,-3 2-10 16,1 4-8-16,0 2-6 0,0 4-6 16,0 3-3-16,3-1-4 0,2 1-4 15,3 0-2-15,3 1-3 0,6-3-1 0,6-3-2 16,5-5-1-16,5-3-3 0,3-4-3 15,2-5-10-15,0-6-42 0,-2-3-82 16,-2-3-111-16,-1-5-262 0</inkml:trace>
  <inkml:trace contextRef="#ctx0" brushRef="#br0" timeOffset="72879.14">18196 15451 568 0,'-6'1'142'15,"-1"2"2"-15,-2 3-11 0,1 5-121 16,1 4-5-16,1 3 0 0,3 2 0 16,1 0 1-16,4 4-2 0,-1-2 0 15,4 0-2-15,1 0-1 0,3-1 0 16,0-2-2-16,5 1-4 0,-1-2-4 0,2 1-6 16,0-6-13-16,-3 1-48 0,-2-2-76 15,-3-5-111-15,-5-4-256 0</inkml:trace>
  <inkml:trace contextRef="#ctx0" brushRef="#br0" timeOffset="73049.2">18102 15259 669 0,'-12'-9'137'0,"3"2"-2"0,3 1-139 16,2 2-34-16,4 3-28 0,2 1-43 15,1 0-28-15,2 0-84 0,5 1-145 16</inkml:trace>
  <inkml:trace contextRef="#ctx0" brushRef="#br0" timeOffset="73755.1">18640 15389 458 0,'-11'-11'105'0,"0"1"7"16,1 0-70-16,-1 2-7 0,1 1-3 16,1 4-2-16,-2 0 1 0,-1 6-3 15,-3 2-5-15,0 4-5 0,-4 4-4 16,1 3-2-16,-3 1-2 0,3 5-2 15,0 0-2-15,4 0-1 0,5 0-3 0,3 0-2 16,5-2 1-16,3-1-1 0,6-3-1 16,3 0 1-16,3-3 0 0,2 0 1 15,3-2 0-15,-1-3 0 0,0-3 0 16,1-2-1-16,-2-3-2 0,-1-4 1 16,-3-1-2-16,0-5-1 0,-1-2-1 15,-2-1 1-15,-2-6-1 0,-2 0 2 16,-1-5 0-16,-4-1 2 0,-1 0 1 0,-2-1 0 15,0 2 2-15,-2 2 1 0,1 0 1 16,0 5 0-16,-1 4 1 0,3 2 0 16,0 4 0-16,-1 1-2 0,1 3-2 15,2 3 0-15,2 3-1 0,2 1 0 16,1 2-1-16,2 1 1 0,3 3 1 16,2 1-1-16,0 2 2 0,2 0-1 15,0-1 1-15,0 0 0 0,3-2 0 0,-2 3 0 16,-1 0 0-16,4-5 0 0,-1-2-1 15,2-1 0-15,1-4-1 0,1-3-3 16,1-9-3-16,0-4-3 0,-3-2-4 16,-3-4-7-16,-4-2-6 0,-4 0-3 15,-7-3 0-15,-5-2 4 0,-6-2 3 16,-5 0 6-16,-4-1 10 0,0 1 13 16,-3-3 10-16,2 2 5 0,-1 3 4 15,5 1 3-15,3 2 2 0,2 6-3 0,4 2-4 16,1 3-6-16,3 5-5 0,1 6-4 15,2 3-2-15,1 7-2 0,1 3 0 16,3 5-1-16,1 3 2 0,3 4 1 16,1 4 1-16,2 2-1 0,3-1-1 15,2 5-2-15,0 0-2 0,1-3-1 16,1 2-3-16,0-2-6 0,-1-1-8 0,-2 0-13 16,-2-6-82-16,-3-2-43 0,-4-3-107 15,-7-5-234-15</inkml:trace>
  <inkml:trace contextRef="#ctx0" brushRef="#br0" timeOffset="73931">18746 15228 696 0,'-5'-5'138'0,"3"0"1"15,3 2-133-15,4-1-5 0,4 2-4 16,6-2-1-16,6 0-1 0,7-2-4 15,4-1-14-15,4 1-29 0,1-2-48 16,-2 0-39-16,-2-2-91 0,-1-2-185 16</inkml:trace>
  <inkml:trace contextRef="#ctx0" brushRef="#br0" timeOffset="74088.48">19094 15071 580 0,'-5'0'129'0,"2"3"1"15,1-1-89-15,2 4-21 0,3 2-8 16,0 3-3-16,4 2-2 0,0 2 3 15,1 1 0-15,1 1-1 0,0-1-1 16,0 4 0-16,0-2-1 0,0 2-2 0,-1-3-1 16,-2 0-7-16,0-1-22 0,-2 0-112 15,-1-5-5-15,-1-3-98 0,-1-4-202 16</inkml:trace>
  <inkml:trace contextRef="#ctx0" brushRef="#br0" timeOffset="74249.42">18977 14900 699 0,'-14'-14'140'0,"2"0"-4"0,4 2-145 16,4 5-15-16,4 1-13 0,2 1-17 16,5 2-34-16,2 0-51 0,3 1-86 15,2 3-174-15</inkml:trace>
  <inkml:trace contextRef="#ctx0" brushRef="#br0" timeOffset="75049.07">19618 15133 554 0,'-9'-4'122'15,"1"0"2"-15,1-2-75 0,0 0-37 0,-1-4-2 16,1 0 0-16,-2-2 2 0,-2 1 2 16,0-2 0-16,-2 2 0 0,-3 2-1 15,0 3-2-15,-4 2-2 0,-1 6-1 16,1 1-1-16,-4 7-1 0,1 1 0 16,2 3 0-16,2 3 1 0,2 1 0 15,4 3-1-15,3 0-1 0,6 1-1 0,6 1-2 16,4 2 0-16,6-2-1 0,6-4 0 15,4 0 0-15,3-3-2 16,2-3-1-16,1-4-3 0,-3-3-3 16,-2-4-3-16,-3 0-1 0,-4-5-2 0,-5 1-1 15,-1-4 2-15,-4-8 4 0,-3-2 2 16,0-5 2-16,-4-1 4 0,-2-1 3 16,1-4 5-16,-1 1 3 0,0 3 2 15,0 2 3-15,1 2 2 0,3 0-1 0,0 1-2 16,2 1-2-16,0-2-3 15,2 2-2-15,1-1-2 0,2 1-2 0,1 0-1 16,2 1-1-16,2 1-1 0,1 3 0 16,2 1 0-16,3 1 0 0,1 2 0 15,1 2 0-15,3 3 0 0,-1 4-1 16,0 3 1-16,0 2 0 0,-1 2-1 0,-1 5 0 16,-1 1 0-16,-3 3 1 0,0 1 0 15,-1 0 0-15,-2 2 0 0,-1-1 0 16,-2-1 0-16,-1 1 0 0,-2-2 0 15,-1-1-1-15,-4-3-1 0,-3 1 0 16,-3-3 1-16,-5 0 0 0,-3-1 2 16,-4 0 0-16,-2-4 1 0,0-1 2 15,0-3 0-15,0-3 0 0,3-3 0 16,3-3-2-16,6-6 1 0,5-1 0 0,3-7 0 16,6-4 0-16,4-5 0 15,4-3 1-15,3 0 0 0,1-2 0 0,-1 1-1 16,1 5-2-16,1 3 0 0,-2 6-2 15,-2 4 1-15,1 5 0 0,-3 4 0 16,-2 2 0-16,1 4 0 0,0 1 1 16,-1 1-1-16,3 3 1 0,3 2-1 15,0 1 0-15,2 6 1 0,1-4-1 0,0 5 1 16,-2 2 1-16,-1 2-1 0,-3-1 1 16,0 2-1-16,-6-2-1 0,-2 2 1 15,-5 2-1-15,-1-4 1 0,-6 1 0 16,0 0 1-16,-5-3-1 0,-1-1-7 15,-2-1-11-15,-2-2-29 0,1-2-115 16,2 0-128-16,5-2-316 0</inkml:trace>
  <inkml:trace contextRef="#ctx0" brushRef="#br0" timeOffset="75785.22">16403 16843 532 0,'-12'7'105'15,"-3"-1"-1"-15,0 3-101 0,-1 1 2 0,0 1 9 16,3-2 7-16,1-1 7 0,1-2 3 16,3-1 2-16,2-2-1 0,4 0-8 15,4-3-8-15,7-3-3 0,5-3-2 16,9-4-1-16,7-4 1 0,9-5 0 16,9-4 2-16,7-6-2 0,9-3-2 15,8-1-2-15,8-1-2 0,6-2-1 16,5-6-1-16,10 3-1 0,5-1 0 15,6-4 0-15,1-3-1 0,2 2 1 0,6-1-2 16,5 4 0-16,2-5 2 0,-1 3-1 16,8 1-1-16,-2-1 0 15,3-5 0-15,-2 0 1 0,3-1 0 0,-5 3 0 16,-2-1 0-16,-5 2 0 0,0 4 0 16,-6 7 0-16,-8-1 0 0,-7 2 0 15,-1 2 0-15,-7 4 0 0,-4-3 0 16,-8-1 0-16,-2-1 0 0,-2 0 0 0,1 0-1 15,2-4 1-15,-1 1 0 16,-4 1-1-16,0 5 0 0,-4 2 0 0,-3 2 1 16,-6 3-1-16,-12 2 1 0,-8 6-1 15,-7 3 1-15,-7 0 0 0,-7 2 0 16,-5 2 0-16,-8 1-1 0,-4 1-1 16,-2-4-3-16,-4 2-4 0,1-2-5 15,-4 1-4-15,0 1-8 0,-2 1-22 16,0 3-31-16,-2 2-43 0,-3 0-27 15,-9 3-85-15,-5 4-163 0</inkml:trace>
  <inkml:trace contextRef="#ctx0" brushRef="#br0" timeOffset="76383">16223 16023 536 0,'-3'0'116'15,"0"-1"1"-15,0 1-83 0,0-1-23 16,1 1-3-16,2-1 2 0,-1 1 0 15,2-3 0-15,3 1 2 0,2-2 1 16,4 2 0-16,5-5-1 0,7-2-2 16,6-5 0-16,7-1 0 0,7-2-2 15,5-4-1-15,7-6-2 0,4 1-1 16,6-3 0-16,5 0-1 0,3 1-1 0,4-2-1 16,3 1 1-16,5-2 0 0,-5 2-1 15,6-2 0-15,-1 1 1 0,-4-2-1 16,1-2 1-16,-4-1 0 0,0 5 1 15,-2-1 0-15,-6 2 1 0,-7 2 0 16,-2 3 0-16,-6 6 0 0,-8 3 0 16,-8 6 0-16,-7-2 0 0,-8 6-1 0,-7 0 1 15,-6 5 1-15,-4-4 1 0,-2 4 1 16,-2-4 0-16,-2 4-1 0,2-1-1 16,-1 0-9-16,0-2-24 0,0 0-123 15,2-3-126-15,-3 2-319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29:23.5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10412 8848 132 0,'-4'3'42'0,"2"-4"5"15,0-1-9-15,2-2-2 0,0-2 3 16,0 1 1-16,2-1-1 0,-1-2 0 16,1 2-4-16,1 0 0 0,1 1-5 15,0 2-6-15,3-2-6 0,0 2-2 16,3-2-3-16,2 0-2 0,3-1-2 16,4-3-1-16,3-4-2 0,8-1-2 15,2-5 0-15,7 2-2 0,7-4 1 16,3 0-1-16,1 1 0 0,2 0 1 0,-4 0 2 15,-2 0 0-15,-7-2 0 0,-4-1 1 16,-1 1 0-16,-2 2 0 0,-3 0-1 16,-1 4-1-16,2 1-1 0,-2 3-1 15,0 2 0-15,-5 2 0 0,1 0-1 16,-3 4 0-16,-1-4 0 0,-1 1 0 0,-3 1 0 16,0 0 0-16,-3-2 0 0,-1 1 1 15,-2-2-1-15,-1 1 1 0,-2 0 1 16,-2 1 0-16,-1 0 1 0,-3 2 1 15,0 0-2-15,-2 2 0 0,0 0-3 16,-4 3-4-16,-1-1-4 0,-3 2-8 16,-2-1-6-16,-4 3 0 0,-1 0-2 15,-2 2 0-15,1-2 4 0,-1 1 6 16,-1 0 7-16,2-3 6 0,1-3 5 0,0-1 6 16,3-1 5-16,0 0 3 0,2-1 2 15,3 0 2-15,0 1 0 0,2 2-2 16,0 0-2-16,1 1-4 0,2 0-3 15,-1 1-4-15,2-1-3 0,-1 1-3 16,2 0-2-16,0-1-1 0,1 1-3 16,0 0-1-16,1 1 0 0,1-1-1 15,1 2 0-15,2 1 3 0,0 0 2 16,1 1 2-16,1 1 4 0,2 0 2 0,-1 2 1 16,1 0 2-16,2 0 0 0,1-3-1 15,-1 1 0-15,1-1-1 0,-1 0-2 16,0-3-1-16,-1-1-1 0,-1 1 0 15,-3 2 0-15,1 0 0 0,1 1 0 16,-1 1 0-16,0 1 1 0,1 1 0 16,0 2-1-16,1 1 1 0,-1 2 0 0,0-1 0 15,-1 0 0-15,-1 1-1 0,-1-1 1 16,0-1 0-16,-3 0 0 0,-2-2 0 16,-1 2 0-16,-4 1 0 0,-3 3-1 15,-8 2-3-15,-6 5-8 0,-9 5-30 16,-9 11-90-16,-6 1-101 0,1 8-255 15</inkml:trace>
  <inkml:trace contextRef="#ctx0" brushRef="#br0" timeOffset="10472.34">9754 9433 233 0,'0'-10'83'0,"1"1"8"16,-1 2 4-16,-1 0-29 0,1 3-7 16,-1 3-6-16,0-1-9 0,-1 2-9 15,2 0-7-15,0 1-9 0,-1-1-6 16,2 1-7-16,-1 0-3 0,2 3 0 16,-1 2 1-16,1 2 1 0,1 3 2 15,0 2 3-15,1 2 1 0,0 3 2 0,-1-1-1 16,1 0 0-16,-3 1-1 15,1-1 0-15,-2-4-2 0,0 1-1 16,-2-5-1-16,2 1-1 0,-1-2-1 0,0-2-1 16,1-1 0-16,0-2-1 0,0 0 0 15,0-2-1-15,0-2 0 0,1-2 0 16,-2 0 1-16,1-4-1 0,0-1 1 0,0-3-1 16,1 0 1-16,-1-3-1 0,0 1 0 15,0-3 0-15,-1 1-1 0,1 2-1 16,-1-2 1-16,-2 0-1 0,1 2 1 15,-1 1-1-15,0-1 0 0,0 2 0 16,1 3 0-16,-2 1 1 0,2 2-2 16,0 0 1-16,0 1 1 0,1 3-2 15,-1 1 0-15,1 0-1 0,1 1-1 16,1 1 0-16,1 2 0 0,-1 4 0 16,1 1 1-16,0 5 2 0,0 3 1 0,-1 0 1 15,1 1 1-15,-1 0 0 0,-1-1-1 16,0-1 0-16,0-5 0 0,1-3-1 15,-1 1 1-15,0-3-1 0,0-2 0 16,0-2 0-16,1-1 1 0,-1 1-1 16,0-2 0-16,0-3 0 0,0 2 0 15,0-4 1-15,0 0 0 0,0-1 0 0,0-4 0 16,0-2 0-16,0-4-1 16,0-1 1-16,0-2-2 0,0 0 1 0,0-2-1 15,1 3-1-15,-1-1 1 0,0 3 0 16,2 3 0-16,-2 1-1 0,0 4 2 15,0 1-1-15,0 3-1 0,0 1 0 16,-2 1-1-16,4 4-1 0,-4 0 0 16,2-1 1-16,2 4-1 0,-1 1 2 15,0 3 0-15,0 1 1 0,2 3 1 0,-1 1 1 16,1 0-1-16,0 3 1 0,0-1 0 16,-2 0 0-16,1-2-1 0,0-1 1 15,-1 0-1-15,0-5 0 0,-1-1 0 16,1 0-1-16,-1-1 1 0,0-3 0 15,0-3 0-15,2 0 1 0,-2 2-1 16,1-4 2-16,-1 1-1 0,-1-1 0 16,1-2 0-16,-3-2-1 0,1 0 0 0,-1-4 0 15,-2 0-1-15,2-3-1 0,0-1 0 16,2 0 0-16,-1 0 0 0,2 3 0 16,-2 1 1-16,4 2 0 0,-2 3 0 15,0 4 0-15,0 1-1 0,0 1 0 16,-2-1-2-16,2 2 0 0,0 1 1 15,0 2-1-15,-1-1 1 0,0 3 1 16,0 2 1-16,-2 2 0 0,1 2 1 0,1 1-1 16,-2-1 1-16,2-1 0 15,1-1 0-15,-1-1-1 0,1-1 1 0,1-2-2 16,0-3-5-16,2 1-8 0,0-1-33 16,2-3-100-16,1-2-116 0,-1-6-287 15</inkml:trace>
  <inkml:trace contextRef="#ctx0" brushRef="#br0" timeOffset="44338.59">5910 15391 386 0,'-3'1'80'0,"1"-1"-2"0,5 3-57 16,2-2-22-16,5 2-2 0,3-1-1 16,10-2 3-16,5-2 5 0,2 0 3 15,8-1 3-15,3-2 3 0,6-1 2 16,3-2 3-16,-2 1 0 0,1 1 3 15,1-2-1-15,-1 2-2 0,1 3-2 0,-2 1-4 16,5 1-2-16,2 0-2 0,4 0-4 16,2-1-1-16,4 0-1 0,2-3 0 15,4-3 1-15,2-1-1 0,4 0 0 16,0 0 0-16,1-5 0 0,1-3 1 16,-2 1-2-16,-4 1 1 0,-4-2 0 15,-10 1-1-15,-8-1 0 0,-3 5-1 16,-9 1 1-16,-7 0 0 0,-6 1 1 0,-8 1 3 15,-2-2 3-15,-5-1 2 0,-1-5 1 16,-3-6 0-16,1-7 2 0,-2-5-1 16,1-7-4-16,-1-1-1 0,-1-3-2 15,-2-2-1-15,-3 3 0 0,-3 3-1 16,-4 3 0-16,-3 2 1 0,-6 0 0 16,-6 2 0-16,-5 2 0 0,-5 0 0 15,-7 1-1-15,-6 2 0 0,-6 3 0 16,-2 7-1-16,-6 5 0 0,-9 5-1 0,-3 3 0 15,-6 3 1-15,0 3-1 0,-3 1 1 16,-2 1-1-16,-5 0 0 0,2 3-1 16,-2 0 1-16,3 3-2 0,4 2 1 15,-4 0 0-15,0 4 0 0,0 1 1 16,8 0 1-16,-2 5 0 0,2 2 0 16,1 3 1-16,7-1-1 0,8 0 0 15,8-1 0-15,5 3 0 0,12-2 0 0,7-1 0 16,6 1 0-16,6 4 0 0,5 0 0 15,4 5-1-15,4 2 0 0,1 4 0 16,2 1 0-16,1-1 0 0,3-2 0 16,-2-2-1-16,1-4 0 0,-1-6-2 15,2-5-3-15,-1-5-6 0,2-4-11 16,1-1-24-16,4-2-43 0,1-2-48 16,2-1-91-16,4 0-194 0</inkml:trace>
  <inkml:trace contextRef="#ctx0" brushRef="#br0" timeOffset="45334.3">5747 15383 238 0,'-1'-10'67'0,"1"-4"8"0,-1 1-7 16,0-2-29-16,-2-1 7 0,1-3 4 16,-4 0 2-16,-2 0-1 0,0-1-5 15,-3-3-6-15,0 1-6 0,-3 1-8 16,-2 0-7-16,-2-3-5 0,-3-5-3 15,0-2-4-15,-2-4-1 0,-2-5-1 16,3-4-1-16,3-4-1 0,2-3 0 16,3-3-1-16,2 0 0 0,1-3 1 0,2-1 0 15,1-2 0-15,0-2 1 0,2 6 0 16,3 5 0-16,3-2 0 0,2 6-1 16,4 6-1-16,4 1-1 0,2 5 0 15,4-1-1-15,3-3 1 0,4 0-1 16,5 0 0-16,1 0 1 0,3-2-1 15,3 2 0-15,1 5 1 0,2 4-1 16,-2 7 0-16,-3 2 0 0,-3 4 0 16,0 7 0-16,-2 4-1 0,-2 0 0 0,-2 4 0 15,4 2 0-15,3 2 1 0,1 2 0 16,7 1 1-16,2 2 0 0,8 0 1 16,3-1 0-16,0 1 0 0,2-5-1 15,3-1 0-15,-4-3 0 0,3-4-1 16,-3-2 1-16,-3 1-1 0,-1 0 1 15,-4-1 0-15,-7 3-1 0,-5 3 1 16,-7 1-2-16,-8 2-3 0,-8 0-1 0,-4 3-1 16,-4-1 0-16,-5 2 0 0,-2-1 2 15,-1 0 1-15,-1 1 2 0,-2-2 3 16,-1 0 2-16,-1-1 1 0,0-2-1 16,-2 1 0-16,-1-1 0 0,1 2 0 15,-2-5-1-15,-1 0-1 0,0-1-2 16,-1-1 0-16,-1-1-2 0,1-2 0 0,-2 1-2 15,0 1 0-15,-3 0 0 0,2 2 0 16,1 2 0-16,0-2 1 0,0-1 1 16,1 0 1-16,5-1 1 0,1 0 0 15,2-4 1-15,3 2-1 0,2-2 1 16,2 2 0-16,1 1 0 0,3 0 1 16,-1 1 1-16,0 1 0 0,1 1 2 15,0 0-1-15,1 2 0 0,-1 2 0 16,0 0-2-16,2 1 0 0,0 2-2 15,2 2 1-15,4-2-1 0,-1 2 1 16,6 1 0-16,2-1 0 0,2 0-1 0,4-1 1 16,5-2-1-16,2 1 1 0,8-2 0 15,1-2 0-15,3-3 0 0,0 1 0 16,0-1 0-16,-5 0 1 0,-1 1-1 16,-7 1 1-16,-6 1-1 0,-2 2 1 15,-6 1-1-15,0 2 0 0,-6 1-1 0,1-1 1 16,-2 2-1-16,-1-1 0 15,-2 1 1-15,0-2 1 0,-2-1-1 0,1 0 2 16,-2-1-1-16,0 1 1 0,-1-1-2 16,0 3-1-16,-2 3-2 0,-5 5 1 15,-6 12 0-15,-13 20 0 0,-15 17-8 16,-21 24-43-16,-18 29-88 0,-27 25-111 16,-14 11-280-16</inkml:trace>
  <inkml:trace contextRef="#ctx0" brushRef="#br0" timeOffset="56227.91">4313 14668 460 0,'-34'-1'99'0,"7"-1"0"0,3 2-73 16,11 1-23-16,2 1-1 0,4 1-1 16,-2-2 0-16,0 0-1 0,0 2 1 15,-5-2 0-15,-1 1 1 0,-3 5 1 16,-4 1 1-16,-1 4 3 0,-3 6 1 16,0 0 1-16,2 5 3 0,-1 2 1 0,3 3-1 15,5 1 0-15,2 1-1 0,3-1-2 16,4 3 0-16,0 0 0 0,5-3-2 15,-1-1 1-15,4-1-1 0,0-1-1 16,2 0 0-16,2-2-1 0,1 1 0 16,1 0-2-16,4 0 0 0,1-2-1 15,4-1 0-15,2-1 0 0,6-1-1 16,4-1-1-16,5 0 1 0,2-1 0 16,2-2-1-16,3 0 1 0,2-4-1 15,2-3 0-15,-1-4 0 0,-2-8-1 0,1-2 0 16,0-3 0-16,1-5-2 0,-4-1 2 15,-2-2-2-15,-3-1 2 0,-5-4-1 16,-4-1 1-16,-4-1 1 0,-7-3 2 16,0-2 1-16,-4-3 1 0,1-6 0 15,-1-2 1-15,-1-6 0 0,-1-4-1 0,-1 0 0 16,-1 0 1-16,-2-1 1 0,-2 3 1 16,2 4 0-16,-4 8 1 15,-1 3 1-15,-4 5-1 0,-2 2-2 0,-7 3-1 16,-6 5 0-16,-8 1-1 0,-4 4-1 15,-6 3 0-15,-3 3 0 0,-2 1 0 16,-1 5 0-16,-2-2 0 0,7 4-1 16,-1 3 0-16,2 1-2 0,-4 0 0 15,1 4-1-15,-2 5 0 0,4 6-5 0,-1 5-6 16,2 5-15-16,3 2-26 16,5 10-47-16,5 6-39 0,4 5-92 0,-1 4-181 15</inkml:trace>
  <inkml:trace contextRef="#ctx0" brushRef="#br0" timeOffset="57272.32">9349 14602 372 0,'-5'-12'93'0,"-5"1"2"0,-5 5-53 16,-1 1-13-16,-2 3-10 0,-3 2-6 16,-1 2-6-16,-2 0-3 0,0 5-2 15,-3 0-1-15,2 4 1 0,-1 1 1 16,1 2 2-16,1 2 6 0,2 2 4 0,1 4 5 16,5 1 1-16,1 2 3 0,3-2 2 15,1 2-1-15,1 4-3 0,2 3-5 16,0 1-4-16,2 2-2 0,3 0-2 15,0 1-3-15,2 0-3 0,3-7-1 16,4 0 0-16,4-6 0 0,6-4 3 16,5-1 2-16,8-6 1 0,6 0 1 15,6-1-1-15,7-4-1 0,5 1-1 16,-1-1-4-16,2-2-1 0,-5 0 0 0,-1-3-1 16,-5 1 1-16,-5-3 0 0,-7-1 0 15,-6-2 0-15,-3-1 1 16,-4-2 0-16,-4-1 0 0,-5-5 0 0,-2-3 1 15,-2-6 0-15,-2-6 0 0,-3-6 0 16,-3-7-1-16,-1-7-1 0,1 1 0 16,-3-6-1-16,1 1 1 0,-1 3-1 15,-1 4 1-15,0 7 0 0,-3 5 1 16,-2 4 0-16,-4 7 1 0,-5 5 0 0,-1 3 0 16,-6 2 0-16,-5 5-1 0,-5 1 0 15,-4 4 0-15,-3 3-1 0,0 1 0 16,-5 4-2-16,1 5-3 0,3 3-7 15,5 3-29-15,3 3-106 0,1 4-118 16,-1 0-295-16</inkml:trace>
  <inkml:trace contextRef="#ctx0" brushRef="#br0" timeOffset="91279.23">17661 14844 220 0,'-4'-8'44'0,"1"2"3"0,-2 2-38 16,-3 2-3-16,0 3 4 0,-3 2 10 15,-2 3 10-15,-1 1 9 0,-2 2 4 16,0 2 3-16,2 0 0 0,0 1-4 0,2 0-10 15,2-1-9-15,2-2-7 16,5-2-2-16,4-1 1 0,5-1 0 0,5-4 0 16,7-2 1-16,9-4 2 0,9 0-1 15,7-2-1-15,9-1-4 16,8-2-1-16,4 0-2 0,4 1 0 0,1 1-1 16,2-1-1-16,0 2 0 0,2 0-1 15,-2 2-1-15,0 1-1 0,-3 4-1 16,-4 1 0-16,-5 3-1 0,-4-3-1 0,-8 0 0 15,-8 1 0-15,-5-1 0 16,-6-4 0-16,-4 1 0 0,-7-2 1 0,-6 3 0 16,-4 1 1-16,-3-1 1 0,-3 1 1 15,0 0 0-15,-2 0 0 0,1 0 0 16,-1 1 0-16,1-1-2 0,0 0-2 16,-2 1 1-16,1-2-1 0,1 1 0 15,-1 0-1-15,1 0 1 0,-1 0-1 16,0 1-2-16,-1 0-6 0,1 1-26 0,0 0-92 15,-2-3-8-15,3 0-90 0,0-3-184 16</inkml:trace>
  <inkml:trace contextRef="#ctx0" brushRef="#br0" timeOffset="92162.21">20796 15869 560 0,'-7'-7'115'0,"1"-1"-1"0,3 3-106 0,0 4-13 15,2 1-4-15,1 1-1 0,0 1 1 16,2-1 2-16,0 0 5 0,1 0 5 16,2 3 8-16,1 0 3 0,4-1 5 15,2 1 0-15,7 0 0 0,6-2-1 0,6-1-1 16,6-2-2-16,6-1-2 0,6-1-2 16,5 1 0-16,4-1-2 0,7 1-2 15,6 1-2-15,2 1 0 0,-1 3-1 16,1 0-1-16,1 0-1 0,-2 2 0 15,-3 1 0-15,-7 2-1 0,-2-2 0 0,-3 1 0 16,-6-1 0-16,-6 2 1 16,-4-5 0-16,-8 2 2 0,-4-1 1 0,-4-3 1 15,-3 0 1-15,-3-2 1 0,-1 0 0 16,-4 1 0-16,-2-3-1 0,-2 2 0 16,-2 0-1-16,-2 0 1 0,-4 1 0 15,1-1 1-15,-3 1 0 0,0-2 0 16,0 2 0-16,0-1-1 0,0 0-1 15,-2-2-8-15,4 1-19 0,0-3-136 16,4-5-131-16,3-3-341 0</inkml:trace>
  <inkml:trace contextRef="#ctx0" brushRef="#br0" timeOffset="109562.87">19433 16092 225 0,'-16'-3'52'0,"-2"2"0"0,-1 2-23 0,1-1-25 16,6 3-2-16,2-2 1 0,3 0 10 15,2-2 7-15,1-1 5 0,3-1 8 16,-1 1 7-16,0-2 6 0,0 0 5 16,0-2-5-16,-2 0-1 0,1 0-3 15,0-1-4-15,-1-1-5 0,0 2-5 16,1-4-6-16,0 2-4 0,2 3-6 0,0-1-4 16,0 5-3-16,1 1-2 0,2 0-2 15,1 3 0-15,4 1 0 0,4-4 0 16,2 2 2-16,5-2 0 0,2-1 1 15,6-1 0-15,0-1 0 0,2 1-1 16,0-1 0-16,0 1 0 0,4-1-2 16,0 0 0-16,4 0 0 0,3-2 0 15,5 3-1-15,6 1 1 0,6-2 0 0,4 2 1 16,0 1 0-16,3 2 0 0,-2 2 0 16,-2-5 0-16,-5 0-1 0,-9 4 0 15,-4 2-1-15,-8-2 1 0,-8 0-1 16,-7 1 1-16,-7 1-1 0,-7-1 3 15,-1-3 2-15,-3-2 2 0,-3-1 0 16,0 0 0-16,-2-4 0 0,-2-2-1 16,-3 2 0-16,-3-1-3 0,-1 0-2 15,-1 1 0-15,-3-2 0 0,-2 7-1 0,-1 0 0 16,-3 1-1-16,-1 2-3 0,-3 2-2 16,-4 1-5-16,-4 1-4 0,-5 1-8 15,-2 2-16-15,-2-4-9 0,-2-2-5 16,0 1-1-16,0 0 2 0,2-3 4 15,6 0 7-15,1-1 16 0,3 4 11 16,5-2 8-16,0 1 4 0,6-2 2 0,3 0 2 16,3-2 3-16,2 0 3 0,3 0 3 15,2-2 5-15,4-1 2 0,2 3 2 16,1 0 2-16,2 0-1 0,1 1-3 16,0 0-5-16,1 0-3 0,0 0-2 15,1 0-1-15,-1 0 2 0,2 0 2 16,3 1 3-16,1-1 3 0,5 0 2 15,3 0 1-15,4-1-1 0,4 0-1 16,5-2-4-16,4-1-3 0,2-1-1 0,4 1-1 16,-1 2-1-16,3 0-3 0,1 2 0 15,-1-1-1-15,0 1 0 0,-2 1 0 16,-4 0-1-16,-2-2 1 0,-5 0 0 16,-3-1 0-16,-5 0 2 0,-6 1 1 15,-2 0 2-15,-4 1 1 0,-2-2 2 16,-3 1 0-16,0-1-1 0,-1-1 0 15,0 2-3-15,-1-1-2 0,1-2-3 0,-2 1-2 16,-2 1-5-16,-2 1-10 0,-5 4-31 16,-6 1-105-16,-9-3-120 0,-6-2-296 15</inkml:trace>
  <inkml:trace contextRef="#ctx0" brushRef="#br0" timeOffset="113846.4">19621 14417 372 0,'-16'-2'87'0,"5"1"4"0,4-2-49 15,2 1-19-15,3 1-6 0,4-1-2 16,1 0 0-16,5 1 3 0,1-3 1 15,5 2-1-15,4-2 2 0,6 1 0 16,1 2-1-16,5 4-1 0,3-1-3 16,6 2-4-16,4 1-3 0,2 0-1 15,5 1 0-15,4-1 0 0,8-4 0 16,5-1-1-16,13-3 1 0,3 0-2 16,6-2 1-16,12-1-1 0,6 0 0 0,9-1 0 15,0 4 1-15,-3 0-1 0,4 3 1 16,3-2 0-16,-5 3-1 0,-6 1-1 15,-4 3 0-15,-3-2-2 0,1 1 0 16,-6-1-1-16,-5 3 0 0,0-2 0 16,1-3 0-16,1 2 1 0,1-2 0 15,-4 0 1-15,-2 0 0 0,-1-3 0 16,-4 1 0-16,-2 2 0 0,-6-1 0 0,-9 0 0 16,-9 0-1-16,-5 0 0 0,-9 1 1 15,-10 0 2-15,-10-1 3 0,-8 0 3 16,-7-1 2-16,-4-1 0 0,-1-2 0 15,-2-2-2-15,1 1-1 0,-1-1-4 16,2-2-4-16,1 1-1 0,0 0-1 0,1 2-1 16,-1-1 0-16,-2 1-1 0,0 1-3 15,-2 3-3-15,0-1-5 0,-2 2-5 16,-3 1-6-16,-4 1-24 0,-7 2-65 16,-6-2-34-16,-14 0-95 0,-8-4-200 15</inkml:trace>
  <inkml:trace contextRef="#ctx0" brushRef="#br0" timeOffset="114369.38">19485 14441 425 0,'-26'1'90'0,"7"-4"-5"16,4 2-84-16,5 0-12 0,9 1 1 15,7 0 4-15,5-1 9 0,5-3 7 16,3 2 13-16,5-2 17 0,3 1 4 0,2 1-1 15,3 0-3-15,5-1-7 16,4 3-6-16,7 1-8 0,10-2-5 16,5 0-4-16,6 1-2 0,6-3-1 0,7 2-1 15,12-2 0-15,3-2-1 0,2 2 1 16,5 1 0-16,9-2-1 0,4 2 1 16,0 3-1-16,-4 0-1 0,0 2 0 15,5-1-1-15,-4 2 0 0,-9 2-1 16,-5-1-1-16,-5-4 0 0,-1 4-1 0,-5-2 1 15,-9 0 0-15,-4 1 0 0,-1-3 1 16,-3 2 0-16,-2-1 0 0,-6-1 1 16,0-1-1-16,-3 0 0 0,-1 0 0 15,-5 1 0-15,-6 0 0 0,-7 3 0 16,-6-1-1-16,-10-1 0 0,-9 0 0 16,-5 0-3-16,-5-1-3 0,-5-2-4 15,-4 1-16-15,-7-3-55 0,-4 1-61 16,-8-2-103-16,-9-3-235 0</inkml:trace>
  <inkml:trace contextRef="#ctx0" brushRef="#br0" timeOffset="115337.26">13832 17271 325 0,'-22'4'94'0,"0"-1"9"16,3 0-29-16,0 1-15 0,-1 1-6 16,-2 2-6-16,-2 3-6 0,-2 3-7 15,-1 2-8-15,0 2-6 0,1 3-6 16,1-1-6-16,2 1-3 0,6-3-2 15,3-3-2-15,5-2-2 0,3-2-3 16,6-2 0-16,4-2 1 0,2-2-1 0,5-1 1 16,3-1 1-16,4 2 2 15,4-2 3-15,0 1 0 0,2 0 0 0,2 1-1 16,0 1 1-16,-3 1-1 0,0-1 1 16,-2 3-1-16,-1 2-1 0,-6 0 0 15,-1 1-2-15,-4-2 0 0,-2-1-1 16,-4 1 0-16,-4-3 0 0,-4 0 1 15,-4-1 1-15,-4 0 1 0,-4 1 0 0,-5 1 1 16,-4 3 0-16,-3 0-1 16,-3 1 0-16,-1-1 0 0,0 0 0 0,0-4 0 15,2-4 0-15,3-3-6 0,1-5-29 16,5-4-51-16,5-4-46 0,3-5-93 16,7-4-209-16</inkml:trace>
  <inkml:trace contextRef="#ctx0" brushRef="#br0" timeOffset="115745.22">13947 17461 436 0,'0'5'90'0,"1"1"2"0,0 0-77 16,2-1-1-16,2-3 4 0,0-2 5 16,0-4 2-16,1-2 3 0,0-3 0 15,0-3-3-15,0-2-5 0,-1 1-5 16,1-2-6-16,-2-1-3 0,-1 2-1 16,-1-1-1-16,-1 1 0 0,-2 1 2 15,-1 2 1-15,-1 0 2 0,0 5 0 0,0 1-1 16,-1 1 1-16,2 4-1 0,-1 3-1 15,-1 3-2-15,1 4-1 0,-1 3 1 16,-2 3 0-16,0 4 1 0,1 2 1 16,-1 1-1-16,2 0-1 0,2-1 1 15,3-1-2-15,3-3 0 0,3-3-2 16,3-3-1-16,3-3 0 0,3-7 0 0,4-3-2 16,2-4-4-16,1-2-6 0,3-4-26 15,-2-1-78-15,1-3-25 16,-3-1-97-16,-4 0-199 0</inkml:trace>
  <inkml:trace contextRef="#ctx0" brushRef="#br0" timeOffset="116167.4">14272 17095 682 0,'-7'-9'138'15,"0"5"0"-15,2 1-132 0,2 3-7 0,3 0-1 16,0 1 1-16,1 2 0 0,1 2 4 15,3 1 3-15,0 4 4 0,2 2 3 16,1 4 1-16,1 3 0 0,1 3 0 16,0 4-3-16,0 1-3 0,0-1-2 15,-1-2-2-15,1 1-2 0,-1-6 0 0,-1 0 0 16,0-5-1-16,-3-4 0 0,0-1 0 16,-3-3 0-16,-1-4 1 0,0 1 0 15,-1-3-1-15,-1-1 0 0,0-2-2 16,-1 0 1-16,-1-4-1 0,1 1 0 15,-1 0-1-15,1-1 1 0,-1-1 0 16,1 2 2-16,-1 1-1 0,1 2 0 16,1-1-1-16,-2 2 1 0,2-1-1 15,0 1 0-15,0 1 0 0,-2-2 0 0,3 2 1 16,-1 0 0-16,1-2 0 0,-1 2 0 16,0 0 0-16,1 1 0 0,0 0 0 15,0-2-1-15,0 2 1 0,0 0-1 16,0 2-1-16,0 0 1 0,0-1-1 15,0 4 1-15,0 1-2 0,0 2-6 16,2 0-8-16,2 2-29 0,2 0-105 0,1-3-119 16,0-3-293-16</inkml:trace>
  <inkml:trace contextRef="#ctx0" brushRef="#br0" timeOffset="116670.26">14586 16948 631 0,'3'-1'137'15,"-2"-3"1"-15,-1 2-97 0,3 0-30 0,-2 0-7 16,4-2-1-16,1-1-1 0,1-2 0 16,3-1 0-16,0-2 0 0,3-1 0 15,1-3 0-15,0 1 0 0,1-2-1 16,0 3-1-16,-4-3 0 0,0-2-1 16,-5-1 0-16,-5-1-2 0,-3 0-1 15,-6-1-1-15,-5-1 1 0,-4 3 1 16,-5 3 1-16,-4 3 1 0,-1 4 2 15,0 5 3-15,3 2 0 0,0 2 0 0,5 4 0 16,5 2 0-16,2 4-1 16,5 5 1-16,2 4-1 0,3 0 2 0,5 7 1 15,1 4 0-15,3 6 2 0,4 3 0 16,1 3 1-16,3 0 0 0,2 2 0 16,0-2-1-16,0-2-1 0,1-3-1 15,-3-4-1-15,0-2-2 0,0-2 0 0,0 0-4 16,-1-2-5-16,0 1-5 0,0-2-8 15,0-1-25-15,-2-2-67 0,-1-2-44 16,-5-2-102-16,-2-4-218 0</inkml:trace>
  <inkml:trace contextRef="#ctx0" brushRef="#br0" timeOffset="116872.26">14649 17242 675 0,'-10'-5'132'0,"3"4"-1"0,2 1-134 16,2-1-5-16,6 1 1 0,4-3 0 15,4-2 5-15,4-1 3 0,4-1 4 16,7-3 3-16,2 0 0 0,4-3 0 0,4 2 0 16,-2-2-7-16,2 2-16 0,-5 0-46 15,-4 3-75-15,-5-1-107 16,-7 3-252-16</inkml:trace>
  <inkml:trace contextRef="#ctx0" brushRef="#br0" timeOffset="117894.45">14860 17768 365 0,'-5'-4'76'0,"-1"-1"8"0,-1 0-58 0,0 0 3 16,0 0 5-16,-1 2 4 0,-3-1 3 15,-1 4 2-15,0 0-6 0,-3 4-7 16,-1 0-10-16,-2 3-5 0,-2 0-4 16,2 8-4-16,-2-2-1 0,-1-1 0 15,1 4 3-15,1 0 1 0,2 1 1 16,1 2 1-16,4-6 1 0,2 3 0 15,5 4-1-15,3-3-3 0,2 0-3 0,5-1-1 16,2-3-1-16,4 1-2 16,4-2 0-16,1-3 0 0,2-3-1 0,3-4 0 15,0-4 0-15,-2-4 0 0,3-4-3 16,0-6-2-16,0-2-4 0,-1-4-1 16,1-3-3-16,-1 1-3 0,-1-3 0 0,-3 0 3 15,-4 2 2-15,-3 2 3 16,-4 1 3-16,-3 2 3 0,-3 1 4 0,-4 8 1 15,-2 0 1-15,-1 3 1 0,-1 3 0 16,0 3 2-16,2 2-1 0,1 4-1 16,1-1 1-16,3 3-1 0,2 2-1 15,4 0 1-15,2 1-1 0,3-1 0 16,1 1 0-16,2-2 0 0,1 0 0 16,1-4-1-16,-2 7 0 0,1 0-1 15,-2-3 0-15,-1 2 0 0,-1-2-2 0,-2 4-3 16,1-1-6-16,-1-5-22 0,0-2-79 15,0-1-34-15,1-4-100 0,3 1-217 16</inkml:trace>
  <inkml:trace contextRef="#ctx0" brushRef="#br0" timeOffset="118297.87">15218 17585 547 0,'-6'-9'96'0,"-2"6"1"16,0-5-87-16,1 2-26 0,0 0 7 16,1 1 9-16,1 2 19 0,0 0 10 15,2 1 0-15,1-1-1 0,-1 3-4 16,1 3-8-16,0-1-7 0,-1 1-3 0,-2 3-3 16,0 2-1-16,-2 0-1 0,0 1 1 15,-1 1 2-15,1 0 0 0,0 2 2 16,2-2 1-16,2 0 1 0,3 0 1 15,3-1-1-15,3 0-1 0,2-2 0 16,3-2-2-16,4 1-1 0,2-2-1 16,2-1-1-16,0-1 0 0,2 0 0 15,1 1-1-15,0 1 0 0,-1-2-1 0,-1 3-2 16,-2-1 0-16,-3 0-1 0,-3 0-3 16,-5 1-1-16,-4 2 1 0,-7 1 1 15,-6 0 0-15,-7 2 1 0,-4 5 1 16,-5 0 2-16,-4 0 2 0,-1 0-1 15,2-1 0-15,-1-5-2 0,7-2-5 16,1-7-15-16,4-2-21 0,5-9-40 16,5-3-50-16,4-5-91 0,4 0-192 15</inkml:trace>
  <inkml:trace contextRef="#ctx0" brushRef="#br0" timeOffset="118695.4">15460 17385 343 0,'-8'-1'46'0,"0"1"0"16,-2 0-82-16,1 0 13 0,2 1 27 15,1-1 32-15,2 0 16 0,1 0 4 16,1 0 1-16,1 0-3 0,0 2-9 15,1-1-11-15,0 1-7 0,0 3-4 16,-1 1-2-16,0 3 0 0,-1 1 0 0,1 1-3 16,0 3-3-16,0 1-5 0,2 1-5 15,3 0-2-15,2 0-2 0,2-1 0 16,3-2-1-16,5-2 1 0,1-1 0 16,2-3 1-16,0-1 1 0,3-2-1 15,0-2 1-15,0 0-1 0,0 0 0 16,-1-1-1-16,-4 3-2 0,-1 0-5 15,-2 2-1-15,-6 2-3 0,-3 1 0 0,-3 1 0 16,-5 0 1-16,-2 1 2 0,-5 0 2 16,-2 0-1-16,-4 0-10 0,-1 0-21 15,-3-4-39-15,-2-1-43 0,-1-5-82 16,0-3-176-16</inkml:trace>
  <inkml:trace contextRef="#ctx0" brushRef="#br0" timeOffset="119143.43">15760 17246 324 0,'-3'7'91'0,"1"0"9"0,0 4-38 15,-1 0 0-15,-1 2-3 0,-1 0-7 16,2 3-6-16,-1-1-6 0,2 1-8 16,0 0-8-16,4 3-8 0,0 0-5 15,4-1-3-15,4-2-3 0,1-1-2 16,4-2 0-16,1-2 0 0,2-2-1 0,2-4-1 15,-1-2 1-15,-2-2-1 0,2-3 0 16,-3-4 0-16,-3-5-1 0,-1-5 0 16,-4-4 0-16,-3-3-2 0,-3-4 0 15,-3-1-1-15,-5 0 0 0,-4 0-1 16,-6 4-1-16,-2 5 1 0,-6 4 1 16,-1 4 1-16,-2 1 1 0,-1 7 0 0,-1 4 1 15,4 1 1-15,1 2-1 0,5 2 0 16,3-1-7-16,4 2-28 0,4-1-41 15,6 1-56-15,6-7-95 0,5-5-216 16</inkml:trace>
  <inkml:trace contextRef="#ctx0" brushRef="#br0" timeOffset="119419.42">15988 17140 611 0,'-9'-5'125'15,"-1"1"0"-15,2-3-116 0,-1 4-3 16,3 0 1-16,1 0 1 0,1 1 2 16,1 1 1-16,0 5 2 0,0 2 0 15,0 5 0-15,1 4-3 0,-2 2 0 16,2 5-2-16,0 2 0 0,4 1-3 0,1-2-1 16,2-1 0-16,4-2-1 0,1-2-1 15,2-4-1-15,1-3 1 0,2-5-2 16,2-3 0-16,0-3-4 0,2-3-3 15,0-6-6-15,1-1-14 0,-3-3-31 16,-2-4-47-16,-3 1-38 0,-3-1-91 16,-6-2-183-16</inkml:trace>
  <inkml:trace contextRef="#ctx0" brushRef="#br0" timeOffset="119602.17">16083 17014 650 0,'-1'-6'139'0,"-1"1"1"16,-1 3-114-16,3 3-14 0,1 1-5 15,2 3-1-15,-1 4 0 0,2 1 0 16,2 3 2-16,1 3 0 0,0 0 1 0,1 4-1 16,-1-1-1-16,2 1-2 0,0-1-1 15,-2 0-1-15,2-1-3 16,0-1-2-16,2-2-4 0,-1-2-6 0,0-2-9 16,0-2-45-16,-3-4-83 0,-3-5-113 15,-4-1-264-15</inkml:trace>
  <inkml:trace contextRef="#ctx0" brushRef="#br0" timeOffset="119743.37">16023 16803 630 0,'-10'-6'111'0,"6"1"-27"15,-3 2-161-15,2 0-54 0,3 1-89 16,0 1-177-16</inkml:trace>
  <inkml:trace contextRef="#ctx0" brushRef="#br0" timeOffset="120426.37">16363 16862 217 0,'-9'-10'56'16,"3"1"8"-16,1 1-26 0,2 3-1 15,1 2 2-15,1 2 4 0,-2 2 7 16,1 5 2-16,-2 1-1 0,-3 4-4 16,-2 5-4-16,-2 3-2 0,0 3-4 15,-1-3-9-15,1 0-7 0,1-1-6 16,4-1-3-16,2-2-3 0,3 1-3 0,2-5-1 15,3 2-1-15,2-2-2 0,4-2 0 16,2-6-1-16,2-1 0 0,2-8-2 16,0-3-4-16,1-3-5 0,0-3-11 15,-4-2-9-15,0 1-8 0,-5-4-4 16,-3 2 2-16,-1 1 3 0,-6 1 10 16,0 1 17-16,0 3 17 0,-3 0 15 15,0 3 10-15,1 3 3 0,0 1 2 0,2 1-3 16,1 4-6-16,1 3-5 15,3 1-7-15,1 1-4 0,3 1-2 0,2 1-2 16,1 0-1-16,2-1-1 0,0 2-1 16,3-2-2-16,0-1 0 0,-2-1-2 15,1-3 0-15,-1-1 0 0,-1-1 0 16,1-3 0-16,-2-4 0 0,-2-3-2 16,3-2 0-16,-1-4-3 0,0-3 0 0,-2-4 0 15,-1-2 0-15,-2-1 0 0,-4 3 0 16,-2 0 1-16,-5 0 0 0,-4 2 0 15,-4 3 1-15,-1 2 1 0,-4 1 1 16,0-1 3-16,0 1 3 0,2 0 2 16,1-1 1-16,4 1 1 0,3 0 1 15,3 2-2-15,3 1-2 0,5 5-1 16,2 2 0-16,1 4-2 0,1 6 2 16,2 7 1-16,-1 5 1 0,1 6 1 15,0 3 1-15,-2 4 0 0,0 4-1 0,-1 3-2 16,0-1-1-16,-1-3-2 0,0-3-6 15,1 1-7-15,2-3-10 0,-1-4-39 16,3-5-95-16,0-5-120 0,1-2-284 16</inkml:trace>
  <inkml:trace contextRef="#ctx0" brushRef="#br0" timeOffset="120617.4">16405 16655 521 0,'-1'-3'100'0,"-1"0"2"15,3 1-91-15,5-1-14 0,3 1-2 16,3-2 1-16,4 0 2 0,2-2 8 0,1-1-1 16,0-2 0-16,-2 1-1 0,0-3-13 15,-1-3-35-15,-1 0-61 0,-4-1-85 16,-1-1-202-16</inkml:trace>
  <inkml:trace contextRef="#ctx0" brushRef="#br0" timeOffset="120806.36">16599 16483 465 0,'2'1'114'0,"2"2"7"16,-1 4-70-16,0 1-11 0,2 6-2 15,0 3 0-15,0 1-2 0,1 3-9 16,-1 2-6-16,0 1-5 0,0-1-3 15,1-2-4-15,0-1-4 0,1 2-6 16,1-2-7-16,-1-2-11 0,-1-3-36 16,-1-1-58-16,-3-5-30 0,-3-2-93 15,-1-5-183-15</inkml:trace>
  <inkml:trace contextRef="#ctx0" brushRef="#br0" timeOffset="120936.22">16505 16299 498 0,'-2'-3'50'0,"1"0"-50"15,1 1-174-15,0 1-200 0</inkml:trace>
  <inkml:trace contextRef="#ctx0" brushRef="#br0" timeOffset="121667.58">16775 16463 272 0,'-6'-12'75'15,"0"-1"9"-15,0 2-39 0,1 3-1 0,0 2 2 16,-1 6 2-16,-1 2-1 0,-4 7-5 16,-2 7-7-16,0 6-5 0,-2 2-2 15,1 4-3-15,0 2-5 0,3 0-7 16,5-1-5-16,3-4-2 0,5-3-3 16,3-2-1-16,4-4-1 0,6-4-2 15,2-5 0-15,2 0 0 0,0-6-2 16,1-4-1-16,1-2-3 0,-4-3-2 15,-3-3-2-15,-1-1-1 0,-5-4 0 0,-3-1 0 16,-4-2 2-16,-3-3 7 0,-5 0 7 16,-3-2 8-16,0-1 6 0,-1-1 4 15,0 2 4-15,0 1 2 0,2 3-2 16,3 4-4-16,3 3-5 0,1 0-6 16,4 5-3-16,0 2-3 0,4 0-1 15,1-1-2-15,5 1-1 0,1 0 1 0,2 0-1 16,2 2 0-16,2 1 0 0,2-1 0 15,1 4-1-15,-1 4 0 0,0 3 0 16,0 3 0-16,-3 2-1 0,-2 3 0 16,-2 3 0-16,-2 3 0 0,-2 1 0 15,-3 0 1-15,0 0 0 0,-2-2 1 16,0-1-1-16,-1-3 1 0,-2-5-1 0,2-2 0 16,-2-4 1-16,-2-5-1 0,2-4 0 15,-2-3 1-15,0-7 0 0,-2-2 0 16,2-2 0-16,-2-5-1 0,1 1 0 15,-2-5 1-15,2 1 0 0,1 1-2 16,1 0 0-16,3 1-1 0,2 2 1 16,4-2-2-16,3 4 2 0,3 3-1 15,3 1 1-15,0 4 0 0,2 0 1 16,0 3 0-16,0 7 0 0,-2 2-1 16,-2 3 1-16,-1 4 1 0,-1 4 0 0,0 1 1 15,-3 1 1-15,-1 1 1 0,-1-1 0 16,-2 1 0-16,0-3-1 0,-1 3 1 15,-2 1-2-15,-3 0-4 0,2 1-6 16,-1 1-9-16,-1-2-55 0,-1 1-74 16,0-7-110-16,2-4-261 0</inkml:trace>
  <inkml:trace contextRef="#ctx0" brushRef="#br0" timeOffset="121828.02">17598 16340 684 0,'-12'0'140'16,"4"0"0"-16,-1-2-128 0,3 3-9 16,1-1-1-16,3 3-4 0,0-3-7 15,2 0-40-15,2 1-92 0,0-1-111 0,3-1-276 16</inkml:trace>
  <inkml:trace contextRef="#ctx0" brushRef="#br0" timeOffset="130498.93">16396 10500 351 0,'-4'-1'79'0,"0"2"1"16,-2-1-47-16,1 0-24 0,-1 1-4 15,1 0-1-15,2 1 0 0,-1 0 3 16,1-2 1-16,3 0 5 0,3 1 6 0,4-2 5 16,5 1 5-16,4 0 3 0,4-1 0 15,3 2-1-15,3-2-2 0,1 1-6 16,1 0-3-16,1-1-5 0,-2 1-3 16,2-3-1-16,0 1-1 0,0-1 0 15,0 3-1-15,1 0 0 0,0 0 0 0,3 0-1 16,0 2-1-16,1-1-1 0,3 0 0 15,1-1-1-15,3-2-1 0,4 0 0 16,-1-1-1-16,2-2-1 0,2 2 0 16,2 1-1-16,-1-2 0 0,-2 1 0 15,-7 0 0-15,-4 2-1 0,-9 2 1 16,-7-5-2-16,-9 3-3 0,-4-1 0 16,-9 1-2-16,-5-3-3 0,-5 1-5 15,-3 1-13-15,-6-1-20 0,-1 1-32 16,-2 0-55-16,-1-3-90 0,3-1-196 0</inkml:trace>
  <inkml:trace contextRef="#ctx0" brushRef="#br0" timeOffset="130981.53">16505 10474 285 0,'-25'8'64'0,"-1"0"2"0,3 1-40 16,0-1-9-16,0 1 3 0,3-2 5 15,3-1 5-15,2-1 7 0,4-1 5 16,4-2 3-16,2-2-3 0,2 0-4 16,6 0-4-16,3-1-3 0,5 0-5 15,2-1-6-15,7-2-4 0,3 0-2 0,6-1 0 16,0-1-3-16,3 1-2 0,2 0-3 15,3 0-1-15,2 1-2 0,3 2-1 16,2 1 1-16,5 1-2 0,2 1 1 16,-1 1-1-16,1-1 0 0,-2 2 1 15,-2-4-1-15,-1 1 1 0,-5 1 0 16,-3-1 0-16,-2-1 0 0,-3 0 0 0,-2 0 1 16,-8 2 0-16,-4 1 1 0,-5 1 2 15,-4-1 2-15,-5 1 3 0,-3 1 1 16,-2-4 2-16,0 1 0 0,0-2 0 15,0 1-3-15,-1 0-1 0,1 0-3 16,0 0-2-16,1 3-1 0,-1-3-1 16,0 0 0-16,0 1 0 0,0-1-1 15,1 0 1-15,-1 0-1 0,0 0 0 0,2 2 0 16,-2-2-5-16,1 0-6 0,0 1-8 16,0 1-13-16,0 3-61 0,-1-1-66 15,0 1-112-15,-2-5-250 0</inkml:trace>
  <inkml:trace contextRef="#ctx0" brushRef="#br0" timeOffset="133375.37">13871 8986 308 0,'15'0'75'16,"2"-4"2"-16,5 1-43 0,6-3-15 15,8-2-4-15,8 0-3 0,10 2-2 16,6-2-3-16,7 1-3 0,3-1-2 15,1 1 0-15,1 2-1 0,-1 2 0 16,-5 0 0-16,2 2 0 0,-8 3 0 16,-3 2-1-16,-4 3 1 0,-6 1 0 15,-8 0 0-15,-5-3 0 0,-9-1 0 0,-2-4 1 16,-5-3-1-16,1-3 1 0,-4-1 0 16,3-5-1-16,-2 2-2 0,-1-1-10 15,0 0-14-15,-3 1-18 0,-2 1-29 16,-2 3-12-16,-6 3-49 0,-4-1-81 15</inkml:trace>
  <inkml:trace contextRef="#ctx0" brushRef="#br0" timeOffset="133818">13753 9123 329 0,'-9'-1'90'0,"1"-1"-2"16,5 0-29-16,4 1-34 0,3 0-9 15,7 2-5-15,3 0-6 0,6 1-3 0,4-1 1 16,7-1 2-16,2 0-1 0,1-1-1 16,3-1 0-16,1-1 0 15,1-1-1-15,2 0 0 0,-1 2 0 0,3-1-1 16,1 1 1-16,-1 0-1 0,-4 0 1 16,2 1 0-16,-3 1 2 0,-3-2 0 15,-2-1 2-15,-1 2 1 0,1-3 1 16,1 2 1-16,2-3 1 0,1 0-2 15,-1 4 0-15,1 0-2 0,1-1-1 16,-2 2 0-16,-5 2-2 0,-4 1 0 0,-5 1-1 16,-3-3 0-16,-4 3-2 0,-6-1-12 15,-4 2-34-15,-4 0-62 0,-2 0-83 16,-6 0-202-16</inkml:trace>
  <inkml:trace contextRef="#ctx0" brushRef="#br0" timeOffset="142516.79">18697 10096 3 0,'-13'-4'2'0,"0"2"4"0,0-1 18 0,3 2 15 16,2-3 9-16,2 3 8 0,1 0 6 15,1 0 5-15,2-2 1 0,0 3-18 16,2-1-12-16,-1 2-11 0,1-2-9 15,0 3-3-15,-1 0-5 0,1 0-2 16,0 3-2-16,-1 0 1 0,1 2 0 16,1 2 1-16,1-1-2 0,2 2-2 15,3 1-1-15,3-1 0 0,5-1 1 0,6-3 3 16,7 2 1-16,9-2 2 0,7-2 3 16,7-1 1-16,7-3 1 0,5-3-1 15,6-2-1-15,3-1-3 0,5 0 0 16,3-1-2-16,0-1-2 0,2 0-1 15,-1 0-1-15,-1 6-1 0,0-3 0 16,-3 1-1-16,-2 2-1 0,-3-1 0 16,-2 2 0-16,-1 0 0 0,-3 0-1 0,-4 1 1 15,1-1-1-15,-2 2 1 0,-2 0-1 16,-5 1 0-16,-4 1 1 0,-6-2-1 16,-4-1 1-16,-9 0-1 15,-7-2 1-15,-5 0 0 0,-6 1-3 0,-3 0-6 16,-4 1-7-16,-3-1-26 0,-6 1-42 15,-4 0-23-15,-4-3-71 0,-5 2-135 16</inkml:trace>
  <inkml:trace contextRef="#ctx0" brushRef="#br0" timeOffset="143034.71">18471 10178 382 0,'-32'0'97'0,"6"-3"4"15,5-1-60-15,8 0-10 0,7 0-8 16,7-1-5-16,5-1-7 0,9-1-4 0,7-1-4 15,3 0 0-15,6-1 1 16,2 1 3-16,4-2-1 0,0 1 0 0,1 3-1 16,-2-1-1-16,2 4 0 0,3 3-1 15,2 2 0-15,2 0 0 0,0 3-1 16,2 1 0-16,3 0-1 16,3-2 1-16,3-3-1 0,3 2-1 0,6-1 1 15,6-2 0-15,4-1-2 0,3-3 0 16,0 0 1-16,2 2 0 0,0-3 0 15,-2 3 0-15,-5-2 0 0,-2 3 1 0,-4 1 0 16,-4 1 0-16,-4-1 0 0,-6 2 0 16,-5 0 0-16,-7 4 0 0,1-3 0 15,-2 5-1-15,-3-2 1 0,0 3-1 16,-3-2 1-16,0 0-1 0,-1-2 0 16,-2-2 0-16,0-3 0 0,-2-3 0 15,1-1 1-15,-2-3-1 0,-3-1 0 16,1-1 1-16,-5-1 0 0,-1 4 0 0,-7 0 0 15,-2 1-2-15,-4 3-12 0,-2 3-17 16,-7 0-82-16,-4 6-90 0,-8 2-225 16</inkml:trace>
  <inkml:trace contextRef="#ctx0" brushRef="#br0" timeOffset="156061.37">21363 9104 82 0,'-16'3'21'0,"1"0"0"15,3-1-8-15,3 1-4 0,3-1 5 16,0-2 11-16,2 0 11 0,2 0 9 15,1 0 5-15,-1 0 3 0,2 0 2 16,0 0-5-16,0 0-8 0,-1 0-12 16,1 0-8-16,0-1-6 0,0 2-4 15,0-1-6-15,0 1-4 0,0-1-3 0,3 3 5 16,-1-1 4-16,4 1 3 0,3-1 2 16,4 1 4-16,6-1 3 0,1 0 1 15,5 1-5-15,3-2-3 0,1 0-3 16,2 1-1-16,-3 0-2 0,-3-2 0 15,-1 1 0-15,-2-1-1 0,-3 0-1 16,-3 0 0-16,-2 0-1 0,-3 0 0 16,2 0-1-16,-4 1 0 0,2 1-1 15,-1-1 0-15,0 0-1 0,0 0 0 16,-2-1 0-16,1 2 0 0,0-4 0 0,-1 2 1 16,-1 0 1-16,0-1 1 0,-2 1 4 15,-1 0 2-15,-1-1 2 0,-3 1 1 16,-3-1-1-16,-1-1 0 0,-3 2-2 15,-1-1-3-15,-6 1-2 0,-3 1-2 16,-1 1-1-16,-2-2 0 0,-1 1 0 0,-1 0-1 16,2-1 1-16,0 0-2 0,3-2 1 15,1 0 0-15,0 0 0 0,0-2-1 16,1 1 1-16,1-1-1 0,0 0 1 16,3 2-1-16,-1-1 1 0,1 1-1 15,0-2 0-15,-3 2 0 0,0-1 0 16,-1 1 0-16,-2 1 0 0,0-3 0 0,-2 2 0 15,2-1 0-15,1 1 1 0,3-1-1 16,2 1 0-16,1-1 1 0,3 1-1 16,2 2 1-16,2-1-1 0,1 1-1 15,2 0-1-15,1 1 1 0,1-1-1 16,3 1 1-16,1 0 0 0,3 1 0 16,1 0 1-16,3 2 1 0,6-1 0 15,1 1-1-15,3 0 0 0,2-1 1 16,3 2-1-16,3-2 0 0,0 0 1 15,-2 0-1-15,-2-1 1 0,1 0 0 0,-1 0-1 16,-1-2 1-16,-2 1 0 0,-2-1 0 16,-1 0-1-16,-2 1 1 0,-2 1-1 15,-1-1 1-15,-3-1 0 0,-2 1-1 16,0 0 1-16,0-1-1 0,-1 2 1 16,-3-2-1-16,0 1 0 0,-3-1 0 15,-1 0 1-15,-1 0 0 0,0 0 0 0,-2 0 0 16,0 0 0-16,-2-1 2 0,0-1-1 15,-3 1 1-15,-2 1-1 0,-4-1 0 16,-3 1 0-16,-3 0-1 0,-4 0 0 16,-2 1 0-16,-2 0-1 0,1 2 1 15,-1-1-1-15,1-2 1 0,1 1-1 16,-1-1 0-16,2 0 1 0,0-1-1 16,1 1 0-16,4-1 1 0,1 1-1 15,5 0 0-15,3 0 0 0,3 0 0 0,2 1-1 16,2-1 1-16,1 0-1 0,1 0 0 15,-1 0 1-15,0 0-1 0,0 0 1 16,0 0 0-16,2 0-1 0,-2-1-1 16,1 1 1-16,0 0 0 0,4 0 0 15,1 1 0-15,4-2 1 0,2 2 0 16,5 0 0-16,2 1 1 0,3 0-1 0,0-1 0 16,3-1 1-16,2 0-1 0,0-1 0 15,-1 0 1-15,2-2-1 0,0 1 0 16,-2 0 1-16,-1 0-1 0,-6 2 0 15,-2 0 1-15,-2 0-1 0,-4 0 1 16,-5 0-2-16,-1 2-3 0,-2-2-10 16,-5 1-21-16,-1 1-87 0,-6 1-14 15,-2 2-91-15,-6-2-184 0</inkml:trace>
  <inkml:trace contextRef="#ctx0" brushRef="#br0" timeOffset="166179.78">14485 11571 147 0,'-17'3'37'0,"-1"0"11"0,5-2-14 0,2-1 0 15,1-2 6-15,3-2 9 0,2 0 11 16,2-1 2-16,3 0-6 0,-1 3-6 16,2-2-5-16,1 3-7 0,-1 0-8 15,1 0-10-15,2 2-8 0,0 0-3 16,2 1-3-16,1 3-2 0,4 1 0 16,1 2-1-16,3 0-1 0,3 0-2 15,7-2-3-15,3-1 0 0,9-4 0 16,5 0 0-16,9-3 0 0,7-4 2 0,5-2 3 15,2-3 1-15,4 0 2 0,-1-3-1 16,2 1 2-16,-4 2 0 0,-3 0-1 16,-4 4-1-16,-7 2 0 0,-5 4-1 15,-8 3-2-15,-7 1-1 0,-9 0 0 16,-6 3-1-16,-4 1 0 0,-5 0 0 16,-3 0 0-16,-1-2 1 0,-3-1 0 15,0 1 0-15,0-4 1 0,-1 1-1 16,0-2 0-16,2 0-2 0,-2 0 1 0,0-1-2 15,1 0-3-15,-1-1-3 0,0-1-7 16,0-1-10-16,-1 2-20 0,-2 0-21 16,-3-1-35-16,-4 4-9 0,-6 3-57 15,-5 0-89-15</inkml:trace>
  <inkml:trace contextRef="#ctx0" brushRef="#br0" timeOffset="166324.12">14604 11655 335 0,'-23'5'39'0,"1"-1"-36"0,2 2-73 16,0-1-46-16,3-2-75 0</inkml:trace>
  <inkml:trace contextRef="#ctx0" brushRef="#br0" timeOffset="166673.1">14457 11685 370 0,'1'0'96'0,"1"0"4"0,2-2-34 0,0 1-29 15,2 0-14-15,1 1-6 0,3-1-2 16,2-1-3-16,2 2-4 0,4 0-3 16,4 0-2-16,2-1-1 0,7 1-1 15,2 0 0-15,8 0 0 0,3-1 0 16,2 0 0-16,3 1-1 0,1-3 1 0,2 0 0 16,-1-2-1-16,-3-1 1 0,0-1 0 15,-3 3 0-15,-2-1 1 0,-1 1 0 16,-4 2 2-16,-5-1 3 0,-3 2 2 15,-5 1 3-15,-4-1 2 0,-5-2 2 16,-5 2 3-16,-4 0 1 0,-2 1-1 16,-1-1 0-16,-3 1-1 0,-1-2-2 15,1 2 0-15,-1 0-3 0,1-1-1 16,-1 1-2-16,2-1-1 0,-2 1-2 0,0 0 1 16,0-1 0-16,0 1 0 0,0 0-1 15,0 0 0-15,-2 0-1 0,2 0 0 16,0 0-1-16,0 0-2 0,-1 0 0 15,1-2 0-15,0 2-1 0,-1 0-2 16,1-1-4-16,0 1-11 0,0 1-28 16,1-2-110-16,-1 0-124 0,-4-13-305 15</inkml:trace>
  <inkml:trace contextRef="#ctx0" brushRef="#br0" timeOffset="182482.25">17444 10151 259 0,'11'-1'61'0,"1"-1"4"0,2-1-34 16,-2-1-5-16,-2 0 4 0,-2 1 9 15,-1 0 6-15,-2 0 3 0,-3 0-2 16,-1 2-4-16,-1 2-6 0,0-2-8 15,0 2-10-15,1 0-8 0,3 2-5 16,1 1-2-16,4 0 0 0,2-1 0 0,7 1 1 16,4-2 2-16,6-2-1 0,4-1 2 15,4 1-1-15,3-3 0 16,0 1-2-16,-2 1 0 0,-2-1-1 0,-4 4 0 16,-7-4-1-16,-5 2-1 0,-7 0-3 15,-3 0-3-15,-7 0 1 0,-2 2 0 16,-5-4 1-16,-1 2 1 0,-1 2 1 15,-3-2 2-15,-1 1 4 0,0 0-1 0,0 0 0 16,0 1-1-16,-2-4-1 0,0 1 0 16,1 0 0-16,-3-2 0 0,-2 0-1 15,-4-1 0-15,-2 0-1 0,0 2-1 16,-3 2 0-16,0-1 0 0,-1 2 1 16,3 1-1-16,0 0 2 0,6 0-1 15,2 1 2-15,5-2 1 0,2 0-1 16,5-1-3-16,1 0 0 0,3 1 2 0,3-1 0 15,1 0 1-15,3 0-1 0,1-1 1 16,2 1 2-16,3-1 2 0,0 0-2 16,1-1-1-16,1 0 0 0,0 2 0 15,2-1-1-15,0 1 0 0,1 0 0 16,1 2-1-16,0 1 0 0,3-1-1 16,3 2 1-16,-2 1-1 0,-1-2 0 15,2 2 1-15,-1-2-1 0,-1 0 1 0,-5-1-1 16,-3 0 1-16,-3-1-1 0,-3 0 0 15,-3-1 1-15,-5 0 2 0,-4-1 0 16,-4 0 0-16,-4-3 0 0,-4 2 1 16,-6 1-1-16,-4-1 1 0,-4 0-3 15,-3 2-1-15,0 0 1 0,0 1 1 16,3 2-1-16,3-2 1 0,1-1 0 16,5 1 1-16,4 0 0 0,3-1 1 15,3 0 1-15,2-1 0 0,1 1 1 16,1-1-1-16,2 0 1 0,1-1-1 0,1 1 1 15,-1 0-2-15,3 1-1 0,0 0-2 16,1 0-1-16,1 0-1 0,1 1 0 16,3 0 0-16,5-1 0 0,3 2 1 15,6-1 0-15,5-2 2 0,6-2 0 16,4 3-1-16,5-1 0 0,0 2 1 0,2 0-1 16,-1 1 0-16,-4 0 1 0,-6 2-1 15,-4-4 0-15,-8 1 0 0,-4 0 0 16,-7-1-2-16,-3 0 0 0,-4 0 1 15,-4-1 0-15,-1 0 0 0,-4-2 0 16,-5 1 1-16,-1-2 0 0,-4 2 0 16,-3-1 0-16,-4 2-1 0,0 0 0 15,-1-2 1-15,-1 3-1 0,0 0 1 16,0 3 0-16,2-2-1 0,2 1 1 0,2 2-4 16,2 1-9-16,5-1-36 0,5 1-96 15,3-4-114-15,8 0-283 0</inkml:trace>
  <inkml:trace contextRef="#ctx0" brushRef="#br0" timeOffset="183841.91">21235 10064 450 0,'4'-4'106'16,"-2"-1"4"-16,1 3-68 0,-2-1-10 15,0 2-4-15,-1 0-3 0,2 1-4 16,-2 0-3-16,0 1-2 0,0-1-3 15,0 0-5-15,0 0-2 0,2 1-3 0,3-1 2 16,2 2 0-16,4 1 1 0,5 0 1 16,5 1 0-16,6-2 1 0,4-1 0 15,3-1 0-15,3 0-1 0,-1-2-1 16,2-1-1-16,-3 0 1 0,-1-1-1 16,-2-1-1-16,-5 1 0 0,-3 1-1 15,-3-1 0-15,-4 3-1 0,-3-2 0 0,-6 3 0 16,-4 0-1-16,0 0 0 15,-3 0-1-15,-1 0 0 0,-1 0 0 0,1 2-1 16,0-2 0-16,-2-2-1 0,0 1 2 16,-2 1-1-16,-4 0 1 0,-5-1 0 15,-4 0 1-15,-5-1 0 0,-4 2-1 16,-7 0 1-16,-5-1-2 0,-2 1 1 16,-4 1 1-16,1-3-1 0,-2 1 1 15,2 0 0-15,6-1 1 0,8 1 0 16,5 0 2-16,10-2-1 0,4 5 0 0,4-2-1 15,5 0 0-15,1 0-1 16,2 0 1-16,0 1-2 0,3 1 1 0,3 1 0 16,0-1 1-16,5 4 0 0,1-1 0 15,3 1-1-15,5 0-1 0,2 1 1 16,-1-2 0-16,4-1-1 0,2-1 0 0,2-1 1 16,-2 1 0-16,0-2-1 0,0 0 0 15,2-1 1-15,-2 0-1 0,-1-1 1 16,-2 0-1-16,-3-2 1 0,-2 2 0 15,-5 0 0-15,-5 0 0 0,-5 1-1 16,-4 0-1-16,-2 0 0 0,-3-2 0 16,-3 2 0-16,-5-1 0 0,-4 1-1 15,-5-1 2-15,-3 1 0 0,-4 0 0 16,-5 1 1-16,-3-1-1 0,-1 0 0 0,1 1 1 16,-2-1 0-16,1 0 0 0,5 0 0 15,4-2 0-15,5 0 1 0,3-1-1 16,5 2 1-16,5-2 0 0,3 0-1 15,1 0 1-15,2 3-1 0,2 1-1 16,1-1-1-16,0 0-1 0,1 0 2 16,2 0-1-16,1 4 1 0,3 0 0 15,3-2 0-15,6 2 2 0,5-2 0 0,4 2-1 16,7 0 0-16,2-3 0 0,3-1-1 16,0 1 1-16,-2-2 0 0,0 0 0 15,-5-2 0-15,-4 1 0 0,-4-2 0 16,-5 2 0-16,-5-1 1 0,-3 2 1 15,-4 1 0-15,-4-1 1 0,-2 1 0 16,-3-1-1-16,-1-2-1 0,-1 2 1 16,-1-2-2-16,-3 1-1 0,-1 1 0 15,-2 0 0-15,0 2 0 0,-1 2 1 0,-2 2-3 16,-3 2-6-16,-6 2-24 0,-8 2-120 16,-13 5-126-16,-13-6-319 0</inkml:trace>
  <inkml:trace contextRef="#ctx0" brushRef="#br0" timeOffset="188610.86">15802 10700 165 0,'6'-5'52'0,"0"1"9"0,4-3-16 16,1 1 1-16,1-2 6 0,0 1 3 16,-1 1-2-16,0 0-9 0,0 1-8 15,-1 2-9-15,0 1-7 0,0 3-7 16,1 0-5-16,1 3-4 0,0 0-1 0,2 1-1 16,1 1-1-16,1-1 1 0,3 0-1 15,-1-2 0-15,2 1 0 0,2-2 0 16,-1 0 0-16,-2-2 0 0,2 0 0 15,-1-2 0-15,-3 0 0 0,-3-1 1 16,-2 1 2-16,-1 0 6 0,-5-2 3 0,-1 1 2 16,-4 1 0-16,0 0 1 15,-1 0 0-15,0 0-2 0,-1-1-5 0,1 1-4 16,0 1-1-16,-1-1-1 0,-1 0-1 16,2 1 0-16,-1 1-9 0,1-1-25 15,-1-1-86-15,-2 0-97 0,1-1-241 16</inkml:trace>
  <inkml:trace contextRef="#ctx0" brushRef="#br0" timeOffset="189207.19">14449 9772 366 0,'-5'-3'82'0,"2"0"0"16,1 3-45-16,4-1-29 0,0 4-6 15,4-5-1-15,2 4-1 0,1-1 1 16,4-1 2-16,0 0-1 0,1-3 1 16,0 1 3-16,3-1 5 0,2-1 2 15,0-3 6-15,3-1 4 0,3-2 2 0,2 3-1 16,5-1-2-16,1 1-5 15,5-2-2-15,2 2-6 0,2 1-4 0,1 1-1 16,0-4-1-16,-2 1 0 0,0-1-1 16,-5 1-1-16,-1 0 1 0,-3 2-1 15,-7 1 0-15,-5 3-1 0,-7 4-8 16,-8 4-46-16,-7 3-59 0,-8 2-89 0,-12-6-214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38:08.5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6793 6574 218 0,'-6'-8'65'16,"0"1"6"-16,1 1-24 0,3 0-8 0,1 0-6 15,-2 1 1-15,2 2-4 0,0 0-6 16,-1 1-3-16,1-1-2 0,-1 3 1 16,1 0 0-16,-2 1 0 0,-1 1-2 15,1-1 3-15,0-1 4 0,0 1 2 0,-1 0 0 16,0-1 2-16,1 0-2 0,-2-1 0 16,0 1-3-16,-1-1-5 0,-2 0-3 15,1 1-2-15,0-3-2 0,-1 3-1 16,3-1 0-16,1 0-2 0,1 1-2 15,-1 0 0-15,3 0-3 0,1 1 0 16,0-1-1-16,-1-1 0 0,1 2-2 16,0-2 1-16,1 2-1 0,-1-1 0 15,0 0 0-15,0 0 0 0,0 1 1 0,0-1 1 16,0 0 0-16,0-1 0 0,0 2 0 16,0-1-1-16,1 0 0 0,-1-1-2 15,2 1-1-15,0 1 1 0,1-1-1 16,3 1 1-16,1-1 1 0,5 3 1 15,2-2 1-15,4 2 2 0,0-1 0 0,3-1 0 16,0 2 0-16,1-1 0 16,-2-1-1-16,-2 1-1 0,0 0-1 0,0 0 0 15,-1 0-1-15,-1-1 0 0,1 0 0 16,1-1-1-16,1 1 1 0,0 1-1 16,1-2 1-16,-1 0-1 0,7 1 0 15,0 1 1-15,2-2-1 0,1 0 1 16,3 1 0-16,1-1 0 0,3 0 1 15,-4-1-1-15,1 0 1 0,-3 1-1 16,0 0 1-16,-2 1-1 0,1-1 1 0,-3 0-1 16,1 1 0-16,1-2 0 0,-2 0 0 15,3 1-1-15,-2 0 1 0,-1 1-1 16,1-2 0-16,-1 1 1 0,-2 0-1 16,2-1 0-16,-4-2 0 0,1 1 1 15,1-1 0-15,0 1 0 0,-2 0 1 16,0 2-1-16,-1 0 1 0,0 0 0 15,0 1 0-15,-2 0-1 0,1-1 0 16,-1 4 0-16,2-3 0 0,0 0-1 16,0 2 1-16,-2-2-1 0,-1 0 1 0,-1 0-1 15,0 0 1-15,0 1-1 0,-1-1 1 16,2-1-1-16,3-1 0 0,1 1 0 16,3-3 0-16,-2 1 0 0,0-2 0 15,2 0 0-15,-1 3 1 0,-2-1 0 16,2-1 0-16,-2 2 0 0,1 0 0 0,-1 0 0 15,-1-1 1-15,-2 0-1 0,1 0 0 16,-2-2 1-16,-1 1-2 0,-1 1 1 16,-1-1 0-16,1 1 0 0,-1 0-1 15,2 0 1-15,0 1-1 0,3-1 1 16,2-1 0-16,1 1-1 0,1-1 1 16,2 0 0-16,-1-2 1 0,-1 1-1 15,1 2 0-15,-5-1-1 0,0 0 1 0,0 1-1 16,-3 0 1-16,-1-1-1 0,-2 2 1 15,0-1-1-15,-2 0 1 0,-1 2-1 16,-1-1 0-16,-1 0 1 0,-2 1-1 16,2-1 0-16,-2 0 0 0,1-2 1 15,1 1-1-15,0 0 1 0,3 0 0 16,1 0 0-16,2-1 1 0,1 1-1 16,4 2 1-16,-1 0-1 0,1 0 0 0,-2 0 0 15,0 0-1-15,1 1 1 0,-1-1 0 16,-4-1-1-16,-2 2 1 0,-1-1 0 15,-2 0-1-15,-2-1 1 0,-2 1-1 16,0 0 1-16,0 0 0 0,1 0-1 16,1-2 2-16,0 2-1 0,4 2 0 15,3-2 1-15,1 1-1 0,1-1 1 16,1 0 0-16,0 0-1 0,1 0 0 16,2 0 0-16,-1-1 0 0,0-2 0 0,0 2-1 15,0 1 1-15,-1-2 0 0,2 0-1 16,-2 1 1-16,0 0-1 0,-2 1 1 15,4 1 0-15,-2 2-1 0,2 0 0 16,-2 1 0-16,3 0 0 0,1-1 0 16,0 2 0-16,-1-4 0 0,0 2 0 15,2-2 0-15,-2 1 0 0,0 1 0 16,-3-2 0-16,1 0 1 0,-1 1-1 16,-1-2 0-16,-1 1 1 0,-1-2-1 0,-3-1 1 15,0 1-1-15,-1 0 0 0,-1 1 1 16,-1-1-1-16,-1-1 0 0,1 2 0 15,-1-1 1-15,2 1-1 0,4-1 0 16,2 0-1-16,2-2 1 0,5 5 0 16,2-2 0-16,2 0 0 0,2-2 0 0,-2 2 1 15,-1 0-1-15,-2 0 0 0,-3-2 0 16,-3-1 1-16,-2 1-1 0,-3 1 0 16,-4 1 1-16,0-1-1 0,0-1 0 15,-3 1 0-15,0 2 0 0,0-1 1 16,0 0-1-16,1 0 0 0,2 0 0 15,1-1 0-15,1 0 0 0,3-3 0 16,4 1 0-16,1-2 0 0,3-1 0 16,3-1 0-16,4 1 0 0,2 0 0 0,2 2 0 15,0 1 1-15,1 2-1 0,1-2 0 16,-4 3 0-16,-4 0 0 16,-3 1 1-16,-6-1-1 0,-2-1 0 0,-8 2 0 15,-1-1 0-15,-4 2 1 0,0-2-1 16,-2 1 1-16,-1-1-1 0,0 0 1 15,0 0-1-15,0 0 1 0,1 0-1 0,-1 0 1 16,1 1-1-16,1 0 0 16,0 0 0-16,2 1 0 0,1-1 0 0,-2 1 1 15,2 1-1-15,0 0 0 0,0 1 0 16,0 0 0-16,0 1 0 0,0 0 0 16,-2 0-6-16,2 1-10 0,-1-1-16 15,0 1-96-15,-4-4-44 0,-4-7-121 16,-3-9-262-16</inkml:trace>
  <inkml:trace contextRef="#ctx0" brushRef="#br0" timeOffset="8743.35">7772 7173 152 0,'-16'-5'44'0,"0"4"2"16,0-1-2-16,4 2-22 0,-1 1-2 0,2-1 0 16,1 1 1-16,4 0-1 0,1-1 0 15,2 1 0-15,1 1-2 0,1-2-4 16,-1 1 0-16,2-1-2 0,0 1 0 16,0-2-1-16,0 2-1 0,0-1-1 15,2 1 3-15,-1 1 2 0,0 0 2 16,2 0 1-16,-1 3 1 0,2 3 1 15,3-2-1-15,2 4-2 0,2-2-3 16,1 2-4-16,3-1-2 0,1 0-2 0,3-2-1 16,2 0-1-16,0-2-1 0,2 0 0 15,2-2 2-15,0 0 2 0,2-3 2 16,1 1 3-16,2-2 1 0,2 1 1 16,1-1 0-16,3 1 0 0,5 0-3 15,1-2 0-15,-1 2-3 0,1 2-3 16,-1-2 1-16,1 0 0 0,-3-2-1 0,-1 0-1 15,1 1 1-15,4-4-1 16,0-1 2-16,3 2-3 0,1 0 0 0,1 2 0 16,-1-1-1-16,-2 2 0 0,-2 2 0 15,-5 4 0-15,-4-1 0 0,-2 1 0 16,-1-1-1-16,-1 0 1 0,2-1 0 16,4-1 0-16,3 0-1 0,5-1 1 15,2-1 0-15,2 0 0 0,1-3 0 16,0 5 0-16,-1-4 0 0,-4-1-1 0,-2 1 1 15,-3-1-1-15,1-1 1 0,2 3-1 16,-2-4 0-16,1 5 0 0,-3 0 1 16,-3 0-1-16,-2 2 1 0,-4 2-1 15,-6 0 0-15,0 1 1 0,-5-4-1 16,2 3 0-16,0-2 1 0,0 0-1 16,5 0 0-16,1-2 1 0,4-4-1 0,7 2 1 15,6-2-1-15,5-1 1 0,2 0-1 16,1 1 0-16,1 1 1 0,-2 0-1 15,-2 3 0-15,-7-1 1 0,-1 0-1 16,-4-2 0-16,-1 1 1 0,0-2-1 16,-3 1 0-16,0 0 0 0,-1 2 0 15,-3 1 0-15,0 1 1 0,1 0-1 16,-2 2 0-16,0-1 0 0,-1 2 1 16,0-3-1-16,1 0 0 0,-2 1 0 0,0-1 1 15,-3 1-1-15,-1-2 0 0,0 2 0 16,-1-1 0-16,-3-1 1 0,1-1 0 15,-2 1 0-15,2-2 0 0,-1 2 1 16,-1-1 1-16,-3 1 0 0,0 0 0 16,-2-1 1-16,-4 1 0 0,-2 0 1 15,-4 0 0-15,0 0 0 0,1 0-1 0,-2-1 0 16,1 1-1-16,-1 0-1 0,2-2 0 16,3 1-1-16,4 0-8 0,2 0-47 15,2 0-80-15,0-1-105 0,-7 0-261 16</inkml:trace>
  <inkml:trace contextRef="#ctx0" brushRef="#br0" timeOffset="68654.39">9657 13555 171 0,'-41'9'57'0,"0"-1"6"15,4-3-9-15,1 1-6 0,1 0-3 16,4-2-4-16,0-3-2 0,2 0 0 16,0-2 1-16,4-1-1 0,1-1-1 15,4 1-1-15,1 1-3 0,2-1-4 16,1 1-5-16,3 1-6 0,-2-1-4 15,0 1-4-15,1 0-2 0,-2 1-2 0,0 0 1 16,0 3-1-16,0-1-1 0,2 1 1 16,2 1-1-16,1-1 0 0,4 0-2 15,3-3-2-15,3 0-1 0,2 2 1 16,4-3 0-16,6 0 1 0,4 1 2 16,6 0 2-16,8 1 0 0,10 0 2 0,8-2-2 15,8-3-1-15,5 1-1 0,11-3-2 16,8-1-2-16,8-2 1 0,3 2-1 15,5-1 0-15,8-3 0 0,8 3 0 16,1 1 1-16,1-4-1 0,5 0 0 16,5 1 0-16,5 2 0 0,-3 2 0 15,-2-2 0-15,10 1-1 0,-4 2 0 16,-13 3 1-16,-14-4 0 0,11 1 0 16,45 1-1-16,9 3 0 0,-13-3-1 15,-15 1-2-15,1 2 0 0,15 0-2 16,-13 3 0-16,-49 0 0 0,-12 2 1 0,0 2 1 15,10 0 1-15,7 2 1 0,-9 2 1 16,-4 0 0-16,-1 4 1 0,-2-4-1 16,0 0 0-16,4-1 0 0,-2 1-1 15,4-4 2-15,2-1 0 0,-3-3 0 16,2-1 0-16,2-1 2 0,-4 3-1 0,-3-4 2 16,-4 1-3-16,-8 0 0 0,-5 1 0 15,-8 1 0-15,-8 0 0 16,-9-1 0-16,-5 1 0 0,-7-2 1 0,-7 1 0 15,-4 0-1-15,-1 1 1 0,-4 0 1 16,-1-1-1-16,1 1 1 0,0 1-1 16,0 1 1-16,2 0-1 0,0-1 0 15,3 1 0-15,-3-2-1 0,-2 1 1 0,-2-1-1 16,-2-2 0-16,-2 0 1 0,-2-1 3 16,-3 1 3-16,-1-1 2 0,-2-1 1 15,-2-1-1-15,1-1 1 0,-1 1-2 16,-1-2-2-16,0 0-6 0,0 1-8 15,-1-1-13-15,3 0-133 0,-2 2-129 16,-2-5-331-16</inkml:trace>
  <inkml:trace contextRef="#ctx0" brushRef="#br0" timeOffset="130167.02">9317 10273 272 0,'-30'5'62'0,"0"0"2"0,-1-1-46 15,0 1-7-15,3 0-2 0,0 1 0 16,0 0-1-16,1 0 2 0,0-1 3 16,1 0 5-16,-1 2 3 0,2-1 4 15,-2 2 1-15,-1-3 1 0,-2 2-3 16,-2-1 0-16,0 0 1 0,1-1 0 15,-1 0-1-15,4 0 0 0,-1-3 0 0,6 1 0 16,2-1-3-16,3 2-6 0,3 0-4 16,2 0-1-16,1 1-3 0,2 4-2 15,-1 1 0-15,1 1-1 0,0 1 0 16,0 2-1-16,2 1 0 0,-1 3 0 16,-1-2-1-16,1 1 0 0,-1-1-1 15,0-2 1-15,0 1-1 0,-1-3 1 0,3 0 0 16,-3 2 0-16,2-3 1 0,0 1 0 15,1 2 2-15,-1 2-1 0,3 3 1 16,-1 1 0-16,-1-1-1 0,1 2 1 16,1 3-1-16,-1 1-1 0,-1 2 0 15,0-1-1-15,-1 2 0 0,1 0 0 16,0 4-1-16,0-4 1 0,0-1-2 16,2-2 1-16,1-3-2 0,0-3 0 0,3 0 0 15,1-1 1-15,1 0-1 0,1 2 2 16,1 2 0-16,2 5 1 0,0 0 1 15,-2 5 1-15,2 3 0 0,-3 5-1 16,3 0 0-16,-3 0 0 0,1-2-1 16,0 2 0-16,0-7-1 0,-1-5 0 15,2-2 0-15,-1-6-1 0,1-1 1 16,0-2-1-16,1-1 0 0,2 0 0 16,0 2 1-16,0 3 0 0,2 1 1 0,-2 0-1 15,0 0 1-15,0 4 0 0,-1 2 0 16,0 0 0-16,-1-1-1 0,-2-1 0 15,2 2 0-15,-2-2 0 0,1-5 0 16,-2-3 0-16,0-3-1 0,0-2 0 16,2-2-1-16,-1 0 1 0,2-2-1 15,-1 1 1-15,2-2 0 0,2 1 1 0,0-1 1 16,3 2 0-16,-2 0 1 0,2 1 0 16,0 0-1-16,1 1 1 0,0 0-1 15,0 1-1-15,0-1 0 0,1-2-1 16,0-2 0-16,3 0 0 0,-1-2-1 15,2-1-2-15,2 0 1 0,4-2 0 16,2 0 0-16,5-1 1 0,2 1 0 16,7-2 1-16,3-2 1 0,4-1 1 0,3-1 0 15,5 0 1-15,2 2 0 0,5-1 0 16,2 0-1-16,3 2 0 0,1-1 0 16,0 0-1-16,-1 0 0 0,3-4 0 15,-2 0 0-15,0-1 0 0,1 0 0 16,2 0 0-16,1-3 0 0,0-1 0 15,2-1-1-15,3 1 1 0,-1 2-1 16,0-1 1-16,2 3-1 0,-1 2 1 16,0-1-1-16,0 3 1 0,1 1 0 0,1 2-1 15,-1-1 0-15,1 0 1 0,-1 0-1 16,2 0 0-16,-4 1 0 0,1-4 0 16,2-4 0-16,-3 0 0 0,-7-3-1 15,-7-1 1-15,-7 1 0 0,-3-4 0 16,5-1 1-16,-2 0-1 0,51 2 1 15,11 2-1-15,6 2 1 0,5 2 0 16,-4 3-1-16,-18 3 0 0,-10 1 0 16,-57 1 0-16,-11 0 0 0,-2 1 0 15,7-1 0-15,10-2 0 0,11 2 0 0,9-2 1 16,10-3-1-16,7 0 0 0,5-2 0 16,-3-1 1-16,1 2-1 0,-1-5 0 15,2 3 0-15,-5 1 0 0,-1-2 0 16,-4 2 0-16,-7 3 0 0,-5-1 1 0,-5 3-1 15,-1-1 0-15,-2 1 0 0,2 0 1 16,-3-1-1-16,1 0 0 0,-1 0 0 16,2-4 0-16,1 1 0 0,2-2-1 15,0 0 0-15,2 1 1 0,2-1-1 16,-1 1 1-16,-4-2 0 0,-5 4 0 16,-3 1 1-16,-6-1-1 0,-2 3 0 15,-6 1 1-15,-3-1-1 0,-3 2 0 16,-3-2 1-16,-3 0-1 0,-4-2 0 0,-3 1 1 15,-2-1-1-15,1 1 0 16,0-2 0-16,3 1 0 0,1-1 0 16,2 0 0-16,5-1 0 0,1 0 0 0,2-1 0 15,0 1 0-15,-1 1 0 0,-2 0 0 16,0-1 0-16,-3 0 1 0,-4 0-1 16,-3 0 1-16,-1-1-1 0,-5-1 1 15,0-2 0-15,-3-1 1 0,-2 2-1 16,0-3 0-16,-2 0 1 0,-1-1 0 0,-1-2 0 15,-1 1-1-15,0-5 0 0,0 0 1 16,0-2-1-16,1-3 0 0,2-3 0 16,2 1 0-16,-1-2-1 0,2 1 1 15,0-1-1-15,-2 0 1 0,0 3-1 16,0 2 0-16,-4 2 0 0,0 0 0 16,0 2 0-16,-3 0 0 0,1-1 0 0,-1 1 1 15,-1 1-1-15,0-3 1 0,1-1 0 16,0 2 1-16,1 0 1 15,1 3 0-15,0-2 1 0,2-2 1 0,2 0-1 16,0-2 0-16,2-2 0 0,-2-1-2 16,2-1 0-16,-3 1-1 0,0 2 0 15,-3 1-1-15,-1-1 1 0,-2 1-1 16,-1 2 0-16,-2 2 0 0,-2 2 0 0,0 1 0 16,-1 2 1-16,1 3 0 0,0-1 0 15,1 1 0-15,2 1 1 0,3-2 0 16,0 2 0-16,2 0 0 0,2 0 0 15,0 3 1-15,0 1-2 0,1-1 1 16,-3 1-1-16,1 1 0 0,-1-3-1 16,-2 1 1-16,1-1-2 0,-4 1 0 15,-2 0 0-15,-1 0 0 0,-2-1 0 16,-3 3 0-16,-1-1 0 0,-2 2 1 0,0-2 0 16,1 2 0-16,-2-1 1 0,3 2 0 15,1-1-1-15,0 1 1 0,1-2-1 16,1 4 1-16,-1 0-1 0,-1 0-1 15,-1 1 1-15,-2 0-1 0,-1 1 1 16,-4-1-1-16,-3 0 1 0,-5-1-1 16,-3 1 1-16,-3-2 1 0,-6 2-1 0,-4-2 1 15,-2 1-1-15,-2 0 1 0,1 1-1 16,3 2 1-16,2-2-1 0,2-2 0 16,1 2 0-16,1-1 1 0,3 0-1 15,-3-2 0-15,-2-1 0 0,-2 1 0 16,-2 0 0-16,1 1 0 0,1 0 0 15,-1-2-1-15,-1 3 0 0,-1-1-1 16,3 0 1-16,-4 1 1 0,-4-4-1 16,-4 2 0-16,1-1 2 0,-1 2 0 15,2 1-1-15,1 0 1 0,2-2-1 16,3 3 1-16,4-2-1 0,0 0 1 0,-2-4-1 16,-1-1 0-16,-2 1 0 0,-3 1 1 15,2-1-1-15,6 1-1 0,4-2 1 16,8 3-1-16,4 0 1 0,3 1-1 15,-3-1 1-15,-13 3-1 0,-53 0 1 0,-10 1 1 16,-15 2-1-16,-7-1 1 0,2 2-1 16,10-2 1-16,15 2-1 0,55-1 0 15,11 0 1-15,11 1-1 0,1-3 0 16,-3 0 1-16,-6-1-1 0,-8-1 0 16,-6-2 0-16,-5-2 0 0,-3 1 0 15,4 0 0-15,2 2 0 0,1-2 1 16,1 2-1-16,-2 2 0 0,0 0 0 15,-2-2 0-15,-3 2 0 0,-2 0 0 16,1 4-1-16,4 0 1 0,4-1 0 0,3 1 0 16,5 2 0-16,3-1 0 0,5-1 0 15,-1-3 1-15,2 0-1 0,-2 2 0 16,-2-3 0-16,-4 0 0 0,-1-1 0 16,-2 2 0-16,-2 0 0 0,1 0 1 15,-2 2-1-15,2-1 0 0,2 3 0 16,2-1 0-16,1 1-1 0,1-1 1 15,1 1 0-15,-1-1 0 0,3 0 0 0,1 1 0 16,0-2 0-16,2 0 0 0,-2 0 0 16,2 1 0-16,2 0 1 0,0-1-1 15,0 0 0-15,1 2 0 0,3-3 0 16,0 1 0-16,-2-2 0 0,0-1 1 16,-5-1-1-16,-2 1 0 0,-1-3 0 15,-3 3 0-15,-5-1 0 0,-4 0 0 16,-2 3 0-16,3 3 0 0,-1 1 0 0,1 2-4 15,0-1-10-15,-2 8-14 16,-1 2-134-16,-11 4-130 0,-13 2-337 0</inkml:trace>
  <inkml:trace contextRef="#ctx0" brushRef="#br0" timeOffset="137168.87">14457 11535 219 0,'-2'-4'47'0,"0"0"-1"0,2 2-41 15,0 2-3-15,1 2-2 0,2-1-1 16,1 1 0-16,3 1 0 0,0-2 3 0,3 3 2 15,2-3 2-15,1 0 1 16,2 1 2-16,1 0-1 0,-1-1 0 0,1 0 0 16,-2-1-3-16,0 1 0 0,-4-1 0 15,-3 0-1-15,-1 0 4 0,-2-1 3 16,-2 0 2-16,-2-2 2 0,-1 2-2 16,1 0 0-16,-1-1-3 0,1 0-3 15,-3 4-4-15,-2-1-1 0,-3 1-1 16,-3 3 0-16,-5 4 0 0,-2 0 2 15,-4 3-1-15,-4 0-1 0,-1-1 0 16,-3 0 0-16,3-4 1 0,3-2-1 0,3-2 5 16,5-1 10-16,4-2 5 0,6-1 0 15,7-2 1-15,6 1 0 0,8-2-1 16,5-2-4-16,3-1-9 0,5-3-6 16,6-2 0-16,3-1-1 0,0 0 1 15,1-2-1-15,-3 4 0 0,0 3-1 0,-5 1 1 16,-4 6-1-16,-6 0-3 0,-6 3-9 15,-4 3-9-15,-6-2-4 0,-5 1-4 16,-5-2-27-16,-5-1-38 0,-4-1-57 16,-4 1-118-16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9T10:58:08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 3714,'-13'-2'720,"-1"0"-240,6 2-1184,1 5-641,0 1-1520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41:02.8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4313 7604 156 0,'1'-1'44'0,"-1"0"2"15,1 1-20-15,1 0-11 0,-1 0-5 16,0 0-1-16,0 1-2 0,3 2 0 0,0-1 2 16,2 2 6-16,4-2 6 0,1 2 7 15,5-3 1-15,3-1 0 0,9-2-1 16,5-2-4-16,8-1-2 0,8-2-5 15,2-2-4-15,4 2-4 0,3 1-3 16,-3 1-1-16,1 0-2 0,4 0-1 16,-1 5 0-16,4 0 0 0,3 2-1 15,0 4 0-15,4-1-1 0,3 3 1 16,1 0-1-16,13 2 0 0,-4-1 0 16,5 0 0-16,0-4 1 0,2-1-2 0,-1 1 1 15,6-3 0-15,-11-2 1 0,2-1-1 16,-4-4 2-16,6-1-1 0,4 1 2 15,5-1-1-15,-8 1 0 0,1-1 0 16,6-2-1-16,7 4 0 0,1 1-2 16,-2 3 0-16,-6 0-3 0,2 2 0 0,4 0-1 15,0 4 2-15,-8 3 0 0,-4-1 0 16,-2-2 0-16,4 1 4 0,1-1 0 16,-2 1 0-16,-3 3-1 0,-1-5 1 15,2-3-1-15,8 1 0 0,1 2-1 16,-1 1 0-16,-2-4 1 0,6-6-1 15,4 6 1-15,5 1 0 0,-4 6 1 16,-7-4 0-16,1-1-1 0,5 4 1 16,-4 6-1-16,-4-1 0 0,-8 2 0 0,1-4 0 15,0 5 0-15,4 3 1 0,-5-2-1 16,-2-1 1-16,-1-2-1 16,2-3 0-16,4-1-1 0,7-4-1 0,-2-4 1 15,-3-2 1-15,-2-1 2 0,6-1 4 16,5-1 0-16,-3 1 3 0,-9-2 1 15,-12-1 1-15,-5 3-1 0,-3-1-2 16,1 2-2-16,-4 0-1 0,43 1 0 0,10 1-2 16,10 0 0-16,1 0 0 0,-6-1 0 15,-12-1-2-15,-3-2 2 0,-41-1-1 16,-1 0-1-16,-2-2 1 0,4 0-1 16,9-1 1-16,7 0-1 0,3 3 0 15,-5-1 0-15,-4 0 0 0,-3 1-1 16,0 0 1-16,-3 2 0 0,-4-1 0 15,-4 1 0-15,-4-2 0 0,1 2 0 16,-1-2-1-16,3 4 1 0,1-3 0 0,1 0 0 16,2 1 0-16,5-3 0 0,-1 1 0 15,2 2-1-15,-1-1 1 0,0 3-1 16,-2-2 0-16,0 2 1 0,-5 1-1 16,-5 0 1-16,2 0-1 0,-4 1 1 15,-1-1 0-15,0 4-1 0,-4-3 1 0,-2 1 0 16,1-5-1-16,0 1 1 15,4 1 0-15,5 0-1 0,4-2 1 16,4 1-1-16,3-1 0 0,6-3 0 0,3 3 0 16,-1 0 0-16,1-1 0 0,-3-1 0 15,1-2 0-15,0 0 1 0,-2 6-1 16,0-1 1-16,-3 1-1 0,-2-1 0 16,-3-1 1-16,0 1-1 0,-3 0 1 15,0-3-1-15,-1-1 1 0,-1 1-1 16,3 0 0-16,-1 1 0 0,2-1 1 15,1 0-1-15,-1 0 0 0,1 2 0 0,-2-2 0 16,0 2 1-16,-1-1-1 16,-5 4 1-16,-1 1 0 0,-4-1 0 0,-5-1 1 15,-2 0 0-15,0 1-1 0,0-1 1 16,1 2-1-16,0 2 0 0,-2 2 0 16,2-1 1-16,0-5-1 0,-1-2 0 0,5-2 0 15,0 0 0-15,4 1 0 0,4-1 0 16,0 0-1-16,-1 3 1 0,-2 0-1 15,-2 0 1-15,-3-2-1 0,-3 1 0 16,-2 1 0-16,-1 1-1 0,1 1 1 16,0 4 0-16,-2 0 0 0,0-1 0 15,3 0 1-15,-2-5-1 0,6 0 1 16,3-1 0-16,7 0-1 0,4 0 1 16,2-3 0-16,5 1-1 0,2 0 0 0,4 2 0 15,-2-1 0-15,-4 0-1 0,1 0 1 16,-5 0 0-16,-1 0 0 0,-8 1 0 15,-3-2 0-15,-4 3 0 0,-1-2 0 16,0 2 0-16,-4 4 0 0,-2-3 0 16,0 2 0-16,-1-1 0 0,-1-1 0 15,0-1 0-15,0 1-1 0,8 0 1 16,3 1 0-16,5 1-1 0,1 0 1 0,4-2 0 16,-2 1 0-16,1-1 0 15,-2 1 0-15,-3 1 0 0,-2-1 0 0,-2 0 0 16,-5 3 1-16,-3-2-1 0,-4-1 0 15,-5-1 1-15,-3 0-1 0,-5-1 1 16,0-1 0-16,-2-1 0 0,1 3 0 16,0 0-1-16,2 2 1 0,-2-1 0 15,3 1-1-15,0 1 1 0,-2-1 0 0,0 1-1 16,-4-2 1-16,-2 0 0 0,-4-1-1 16,-4 1 1-16,-2-1-1 0,-6 0 1 15,-1-1-1-15,-4 1 1 0,-4-1-1 16,1 1 1-16,-2-1 0 0,1-1-1 15,0 2-2-15,4-2-10 0,3-1-31 16,1 1-65-16,3-3-84 0,4 3-204 16</inkml:trace>
  <inkml:trace contextRef="#ctx0" brushRef="#br0" timeOffset="17588.49">12080 10897 231 0,'-125'24'59'0,"-5"3"1"15,16-1-33-15,13 5-6 0,6 4-7 16,53 2-5-16,4 0-4 0,-2 3-1 15,-2-1-2-15,-5 4 0 0,-6 3 0 16,-2 3 0-16,3 4-1 0,7 4 0 16,10-2 0-16,6-1-3 0,5 0-1 15,6-4 2-15,2-5 1 0,3 2-1 16,0 2 1-16,3 3 0 0,1 4 2 0,1-1 0 16,3 2-2-16,2 1-2 0,2-2 0 15,2-6 0-15,2 3 2 0,6 1 0 16,3 5 2-16,3 1 3 0,5 0 1 15,3-1 4-15,4 6 2 0,2-5 7 16,4 3 4-16,6 6 1 0,7-2 2 16,5 3 3-16,3 1 1 0,-2-8 1 0,-2-5-4 15,-1-9-3-15,11-12-3 16,56-9-1-16,18-11-4 0,10-10-2 0,-8-5-4 16,21-8-3-16,18-6-2 0,0-4 0 15,-45-6-1-15,-6 1 0 0,3 2-2 16,20 4 1-16,-3 1-1 0,-11 3 0 15,-2 2 0-15,-3 7-1 0,-7 2 1 16,-4-4 0-16,3-2-1 0,4-4 3 16,4-10 1-16,6-11-1 0,11-13 1 15,9-11 1-15,3-7-2 0,5-5 1 0,-7-9-2 16,-4-1-1-16,-13-5 0 0,-19 1 0 16,-17 6-2-16,-23 1 0 0,-21-1 0 15,-20 3 0-15,-18-1 2 0,-19 5 1 16,-17-2 1-16,-12 0 1 0,-13 2 2 15,-8 1-1-15,-8 4 0 0,-12-1-2 16,-6 0-1-16,-8-3-2 0,-6 1-1 0,-8-5-3 16,-8-4 0-16,-8-6-1 0,-6 2-1 15,-7-5-3-15,-6 1-1 0,-12 3-4 16,-10 4-5-16,-13 3-9 0,-8 10-10 16,-17 8-7-16,-12 16-5 0,-11 17-11 15,-7 9-20-15,7 15-29 0,-68 15-54 16,-3 19-111-16</inkml:trace>
  <inkml:trace contextRef="#ctx0" brushRef="#br0" timeOffset="18540.87">6812 10564 233 0,'-96'-8'51'0,"-2"2"1"0,-11 6-38 16,-10 8-5-16,-3 6-3 0,-7 5-3 16,-9 9-1-16,-7 7 0 0,2 11-2 0,-3 6 0 15,-1 11-2-15,3 4 1 0,4 7-1 16,13 3 1-16,-2 2 1 0,4 2-1 15,11 6 1-15,13-3 1 0,6-4 2 16,11 4 4-16,2-5 3 0,11 3 4 16,9-1 1-16,8-7 4 0,9-2-2 15,6-1 0-15,10-5-5 0,10-1-3 16,13-8-4-16,11-4-1 0,12-1-1 16,12 3-1-16,13 0 3 0,11 3 2 0,9-1 4 15,15 1 1-15,12-2 0 0,9-1 1 16,6 3-1-16,8 3 0 0,11 6-3 15,15 6-3-15,3 1-1 0,3 4-1 16,5 5-1-16,0-1 1 0,8-2-1 16,5-6 1-16,-5-6 1 0,6-13 0 15,8-10 2-15,-1-20 1 0,14-24 5 0,5-22 3 16,4-24 3-16,11-17 1 0,8-13 0 16,-1-15-1-16,3-10-1 0,0-6-4 15,-2 2-5-15,-8 0-3 16,-10-4-1-16,-12-2-2 0,-16 5 2 0,-12 4-1 15,-20 4 2-15,-15 3 4 0,-15-1 3 16,-20 0 1-16,-18 8 3 0,-9-1 0 16,-11 1 0-16,-10-10-3 0,-12-5-3 15,-7-3-2-15,-6 4-2 0,-7-13-2 16,-11-9-3-16,-14-4-1 0,-15 7-1 0,-19-3-3 16,-16 0-1-16,-23 0-6 0,-27 15-5 15,-24 17-5-15,-30 15-7 0,-28 12-5 16,-28 25-2-16,-32 22 0 0,-26 24-4 15,-22 21-3-15,-20 27 7 0,-10 21 9 16,-3 16 5-16,-2 22 4 0,11 18 3 16,7 12 8-16,23 6 3 0,17 3-29 0,25 4-53 15,18-1-69-15,27-4-170 0</inkml:trace>
  <inkml:trace contextRef="#ctx0" brushRef="#br0" timeOffset="19721.58">21670 11185 500 0,'-43'-49'102'0,"14"1"1"0,2 1-96 16,2 11-9-16,-2 1-9 0,-4 5-7 16,-9 4-4-16,-6 0 0 0,-9 4-1 15,-8 5 1-15,-8 1 3 0,-12 0 7 16,-7 2 8-16,-7 0 2 0,-9 6 1 16,-9-8 1-16,-10 1 0 0,-6 1 1 0,-6 0 0 15,-9-1 0-15,-6 2 0 0,-8-1 0 16,-3 4-1-16,-5 5 1 0,-7-4-1 15,-3 5 1-15,1 4-1 0,-6-1 0 16,-1 7 0-16,1 2 0 0,-2 3-1 16,1 11 1-16,4 3 2 0,-3 4 0 15,11 9 3-15,5 10 1 0,5 6 2 16,9 5 0-16,7 0 1 0,13 6-1 16,8 2 0-16,6 1-1 0,8 5 1 0,9 3-1 15,11 2 1-15,9 2-1 0,9-3 2 16,8 7-1-16,12 2-1 0,13-3-1 15,12-2 0-15,12-1 1 0,11-3 1 16,11 11-1-16,14 0 1 0,11-3 0 16,11-2 0-16,11 3 0 0,9 2-2 15,13 4 0-15,9-2-1 0,12-10 1 16,11-1-1-16,11-6-1 0,7-5 1 0,10-11-2 16,12-5 1-16,9-16-2 0,9-6 2 15,10-9 0-15,9-9-1 0,17-1 0 16,6-9 2-16,10-5-1 0,4-5 0 15,7 0-2-15,2-1 0 0,1-2 1 16,-6 1-1-16,-4 2-2 0,-6 0 1 16,-8 1 0-16,-12-2 2 0,-5 3 0 15,-10-2 2-15,-10-11 0 0,-3 3 1 16,-11-10 1-16,2-14 2 0,2-7 0 0,-3-13 0 16,2-14 0-16,4-8-1 0,2-18 0 15,-1-12-1-15,2-1-2 0,-7-3-2 16,-11-11 1-16,-6 0-2 0,-19 0 1 15,-18 9-1-15,-17 8 0 0,-22-1-3 16,-25 3 0-16,-24 10 0 0,-29 11-1 16,-26 6-2-16,-35 0-1 0,-31 4-1 15,-38 5 3-15,-33 5-2 0,-33 6 0 0,-27 6 1 16,-32 5 1-16,-21 7 1 0,-16 14 1 16,-16 6-2-16,-8 8-4 0,-4 9-6 15,-12 6-12-15,-2 7-22 0,-4 13-53 16,-8 4-27-16,-3 17-80 0,-7 11-157 15</inkml:trace>
  <inkml:trace contextRef="#ctx0" brushRef="#br0" timeOffset="37530.99">14557 11950 463 0,'0'-7'104'0,"-1"2"-1"0,1 1-54 16,0 6-49-16,2 0-3 0,6 2 3 0,3-1 6 15,8-1 5-15,9-1 6 0,13-4 6 16,11-5 4-16,11-3 2 0,6-5-2 16,10-5-4-16,8 0-6 0,6 0-1 15,0-1-4-15,-3 6-2 0,2 1-3 16,-3 1-1-16,-7 7-2 0,-7 1 1 15,-12 2-3-15,-9 4-1 0,-8 1-1 16,-12 2-2-16,-9 0-1 0,-8 0-3 0,-11-1 1 16,-9 1-1-16,-6-2 2 0,-10 0-1 15,-9 2 1-15,-9-1 2 0,-11 3 0 16,-4 5-1-16,-12 4 0 0,-8 4 0 16,-8 1 0-16,-6 4 0 0,-1 6 0 15,-2 0 1-15,-5 3 3 0,1-4 0 16,6-2-1-16,6 1 2 0,9-3 0 15,8-4 2-15,12-6 0 0,14-4 0 16,12-2-1-16,10-2-2 0,8-4 0 0,9-3 0 16,9-1 0-16,5-3-1 0,7-3 1 15,5 2-1-15,8-2 4 0,7-2-1 16,3-1 0-16,3 1 0 0,1-1-1 16,1 0-1-16,3-4 2 0,1 2-2 15,-1-2 1-15,2 3-2 0,0-2 1 16,1 4 1-16,-3-1-1 0,-4 3 0 0,-7-1 0 15,-7 4 0-15,-9-1-1 0,-8 1-1 16,-7 2-2-16,-7-1-2 0,-8 3-1 16,-7 1 1-16,-7 0 0 0,-7 2 0 15,-7 2 1-15,-5 0 3 0,-8 2 0 16,-1 1 1-16,-2 2 1 0,0 0-1 16,3 1 0-16,3-2 1 0,4 1 1 15,5-1-1-15,5-2 2 0,6-4 0 16,6 1-1-16,5-3-2 0,10-3 0 0,8-2-1 15,10-4 1-15,14-6-1 0,13-3 1 16,16-4 1-16,16-7 2 0,7 0-4 16,9 1-9-16,6-2-33 0,0 6-73 15,-5 1-19-15,-13 5-90 0,-18 7-179 16</inkml:trace>
  <inkml:trace contextRef="#ctx0" brushRef="#br0" timeOffset="38590.74">11041 12189 562 0,'7'1'114'16,"-5"1"-1"-16,2-1-98 0,1-1-20 15,3-1-1-15,6-2 2 0,4-2 5 16,9-1 5-16,8-1 5 0,10-4 4 16,5-3 2-16,-1 0 0 0,-1-2 0 15,-7-1-3-15,-6-2-4 0,-9 0-3 16,-6 0-2-16,-5 3-2 0,-4 2-1 0,-4 3 0 16,0 3-2-16,1 3-2 0,-3 3-1 15,-5 2 1-15,-4 0 1 0,-1 1-1 16,-2 3 1-16,-2-1 1 0,1 4 2 15,-1 0 0-15,2 4-1 0,1 1 1 16,-2 4-1-16,0 0 0 0,-8 0 0 16,-7 1-1-16,-11 0 0 0,-7-1 0 0,-6-1 0 15,-5-2 0-15,0 1 0 0,7-1 0 16,6 0 1-16,9-5 1 0,9 1-1 16,8-4 0-16,7-3-3 0,5-1 2 15,4-2 1-15,9-4 1 0,7 0-1 16,9-1 1-16,9-2 2 0,9-3 2 15,7-2-1-15,1 1-1 0,-4-4-1 16,-5 1-1-16,-7-2 0 0,-9 3 0 16,-9-2-1-16,-5 2 0 0,-3 2-1 0,2 3 1 15,-3 2-1-15,0 2-1 0,-3 1 0 16,0 2 0-16,-6 1-1 0,-4 0 0 16,-6-1 0-16,-1 4 1 0,-4-1 0 15,0 1 1-15,-1 4 0 0,2 4 0 16,-1 2 0-16,-8 3 0 0,-10 2 0 15,-10 3 0-15,-13-1 1 0,-4 2 0 0,-6-2 1 16,1-3 2-16,9-2 0 0,12-3 2 16,14-3-1-16,12-5-1 0,9 0 0 15,9-6-1-15,9-3-1 0,9-4-1 16,7-2 0-16,12-3 0 0,10-2 2 16,11-2-1-16,0 0 0 0,-2-3 0 15,-7 1 0-15,-6 1-1 0,-9-1 0 16,-8 2 0-16,-8 1-1 0,-3 2-1 0,-2 4-1 15,-2 3-1-15,-2 4-1 0,-1 2-3 16,-7 1 1-16,-3 4 1 0,-7-1 1 16,-5 3 1-16,0 0 2 0,-3 4 1 15,0-1 2-15,3 4 0 0,-3 3-1 16,-2-1 1-16,-7 2-1 0,-9 0 1 16,-13 0-1-16,-9 4 1 0,-9 0-2 15,-5 2-4-15,-7 1-33 0,-4 5-102 16,-3 4-114-16,-2 1-288 0</inkml:trace>
  <inkml:trace contextRef="#ctx0" brushRef="#br0" timeOffset="57435.68">8145 11213 267 0,'-27'6'55'0,"5"0"-1"15,4 0-51-15,6 0-2 0,2-1 0 16,2 1 2-16,0-1 5 0,1-1 9 16,-2 1 6-16,-2-1 5 0,-1 2 3 15,-1 1 4-15,-2 0 0 0,-1 2-4 16,-1 1-8-16,0 5-5 0,2 2-4 15,-1-3-4-15,0 6-3 0,0 0-1 0,-1 0-2 16,0 2-1-16,0-2 1 0,0 1 2 16,2 1 1-16,0-1 2 0,2 0 2 15,-1-1 3-15,2 1 0 0,0 1 2 16,0 0-2-16,1 2-1 0,1 4 0 16,2 0-2-16,5 3-2 0,3 4-2 15,6 4-2-15,2 2 0 0,5 2-1 0,1-2-2 16,5 1 0-16,2-2-1 0,3-3 0 15,-1-3 1-15,2-2-1 0,1-5 0 16,-2 1 0-16,1 0 0 0,-3-2 0 16,2 0 0-16,-1 1-1 0,2 1 1 15,3 1-1-15,2 0 1 0,3 1 0 16,5 2 1-16,1-1 0 0,6-6-1 16,4-3 1-16,1-3 0 0,5-4-2 0,7-11 0 15,3-2-1-15,3-7 0 0,2-7 4 16,1-7 0-16,-2-4-1 0,-2-4 1 15,-3-5-1-15,-5-3 2 0,-6 0 0 16,-6 1-2-16,-7 2 1 0,-3 1 1 16,-5 1 1-16,-8 2 0 0,-3-3 0 15,-6-1-1-15,-4-6 0 0,-5-6-1 16,-6-4-1-16,-4-4-1 0,-2-2 0 0,-5-3-1 16,-2 1 1-16,-4 3 0 0,-5 6-1 15,-3 3 1-15,-1 3 0 0,-3 3-1 16,-2 4 0-16,-3 3 1 0,-1 2-1 15,-3 2 1-15,-4 1 1 0,-2 0-1 16,-5 4 1-16,-7 3 2 0,-3 0-2 16,-3 6 1-16,-1 3-1 0,-7 6-1 15,-6 7 0-15,-5 7-1 0,-5 7 0 0,-3 10-3 16,-13 12-16-16,-12 9-56 0,-9 11-60 16,-11 9-103-16,-12 9-239 0</inkml:trace>
  <inkml:trace contextRef="#ctx0" brushRef="#br0" timeOffset="61803.81">17803 11333 140 0,'-42'-2'27'0,"1"2"2"0,0 1-21 16,9 2-8-16,3 2 2 0,5 0 11 16,3-1 12-16,2-2 11 0,2 0 6 15,1-1 6-15,2 2 6 0,-2 2 1 16,-1 3-6-16,-4 3-8 0,-3 3-5 0,-1 9-5 15,-3 3-4-15,-2 4-3 0,1 3-6 16,1 2-3-16,1 3-3 0,5 5 0 16,3-1-4-16,7 2 0 0,6 6-2 15,6 3 2-15,6 2 0 0,7 4-1 16,8-3 0-16,5 1 2 0,3-5 1 16,4-3 1-16,1-3-1 0,0-4 1 15,0 3-1-15,-2-1-1 0,-1 0-1 16,-1 1-3-16,0-2-1 0,-1-3-2 15,2-3-1-15,2-8-1 0,1-3-1 0,6-7 1 16,5-8-1-16,4-4 3 0,2-7 2 16,4-9-1-16,1-8 3 0,3-12-1 15,-1-7 1-15,-3-8 0 0,-5-6-1 16,-3-3-2-16,-7-1 0 0,-9 1-1 16,-8 0-1-16,-8-2 0 0,-9-2-1 15,-12-4 1-15,-7 1 0 0,-6-4 0 0,-7 4-1 16,-3 2 1-16,-4 5-1 0,-4 5 0 15,3 5 1-15,-3 2-2 0,0 1 0 16,-2 2-2-16,-5 3 1 0,-6 1-1 16,-8 2-2-16,-7 7-1 0,-8 11-2 15,-14 10-15-15,-13 10-30 0,-15 14-78 16,-17 13-100-16,-16 10-238 0</inkml:trace>
  <inkml:trace contextRef="#ctx0" brushRef="#br0" timeOffset="64255.78">14366 12133 240 0,'12'-5'90'0,"0"-1"10"15,-3 1 3-15,-3-1-28 0,-2 1-10 16,2 1-13-16,2-2-11 0,3 0-9 0,7-1-8 16,5-4-5-16,10-2-5 0,10 0-4 15,12-1-1-15,10 0 0 0,5 0-2 16,3 2-1-16,4 0-2 0,2 4-1 16,-4 3 0-16,-4 1-1 0,-5-1-1 15,-3 2 0-15,-3 1 0 0,-7-1 0 16,-9 2 0-16,-6-3 0 0,-10 2 0 15,-6 0 0-15,-7-1-1 0,-5 2 1 16,-5 0-2-16,-3-2 0 0,-2 2-2 0,-1 0-1 16,-4 0-1-16,-1 1-1 0,-6 0 2 15,-4 2 0-15,-6 4-1 0,-6 3-5 16,-9 4-10-16,-8 2-8 0,-7 3-9 16,-6 4-12-16,-2 0-11 0,-4 2-10 15,-6-4-1-15,-3 0 9 0,0 0 7 16,-1-4 11-16,2-3 12 0,1-1 13 15,6-3 19-15,6-4 16 0,7-2 9 16,8 1 5-16,4-3 1 0,9-2 0 0,2 0-1 16,4 0-8-16,0 1-5 0,4 1-3 15,3-1 1-15,0 1 1 0,2 2 4 16,1-2 0-16,4 0 2 0,2 0-2 16,3-1-5-16,4 1-3 0,3 2 2 15,5-2 1-15,10 2 1 0,9-2 1 16,9-1 0-16,9-3 1 0,9 0-1 15,11-6-3-15,6-2-7 0,5 1-2 0,3 0-1 16,-1 1 0-16,-2-1-1 0,-3 3 0 16,-5 0 0-16,-8 2 2 0,-11-1-3 15,-5 3-1-15,-9-2 1 0,-5 2-1 16,-6 2 1-16,-5 0-1 0,-3 1 1 16,-4 1 0-16,-5-2 0 0,-2 1 0 15,0 1 2-15,-2-2-1 0,-2 0-1 16,-4-1 0-16,-6 1-1 0,-6 1 1 0,-8 1-1 15,-5 2-1-15,-11 1-1 0,-7 3 2 16,-7 0 1-16,-4 1 0 0,-3 0 0 16,1 1 1-16,0-1 0 0,3 1 1 15,7-2 0-15,6 1 0 0,10-2 0 16,5-1 0-16,10-2 1 0,5-1 0 16,5-2 1-16,5-2-2 0,2 2 0 0,3 0-1 15,1-1-1-15,4 0 0 0,2-3-1 16,4-1-1-16,7 0 0 0,6-1 2 15,6-4 0-15,6 3-1 0,7-1-1 16,6 0 0-16,5 1 1 0,1-1 0 16,1-3 0-16,0 3-1 0,1-6 1 15,-7 2 0-15,-3-1 0 0,-7 0 0 16,-8 1-1-16,-6 5 0 0,-9 1 0 16,-7 2-2-16,-6 3 0 0,-10 2 1 0,-5 0-1 15,-3 3 1-15,-6 1 0 0,-5 0 1 16,-1 2 0-16,-5 2-1 0,2-3-3 15,-2 0-6-15,-1 0-18 0,0-1-28 16,-1 0-54-16,-2 0-25 0,-5-5-84 16,0 2-162-16</inkml:trace>
  <inkml:trace contextRef="#ctx0" brushRef="#br0" timeOffset="65719.62">11026 12253 284 0,'4'-3'71'0,"0"1"11"16,0 1-36-16,-1-2 3 0,0 2 5 16,-1-1 2-16,2-1 0 0,1-2-4 0,2-1-8 15,6-1-9-15,5-2-10 0,9 1-6 16,10-1-5-16,9-2-3 0,7 0-3 16,-1-1-2-16,-3-3-2 0,-4-1-1 15,-5-2-1-15,-1 1 0 0,9-4-1 16,0 0 0-16,50 4 0 0,10 1 0 15,5 1 0-15,0 2 0 0,-6 3-1 16,-18 3 1-16,-8 3-1 0,-54-1 1 16,-11 3-1-16,-8 0 3 0,-4 1 0 0,-6 0 0 15,-4-3 0-15,-4 2 0 0,-6 1 0 16,-10 1 0-16,-7 0-2 0,-48 3 0 16,-11 3-1-16,-11 3 1 0,-4 3-1 15,2 2-1-15,6 0 1 0,7 4-1 16,47-3-1-16,14 3 0 0,12-4 0 15,4 0 1-15,0-2 0 0,0-2 0 0,-5-3 0 16,-3-1 2-16,-6-3-1 0,1-1 1 16,-1-1 0-16,1 1 0 0,2-4 0 15,3 1 0-15,3 0 0 0,3 0-1 16,2-2 1-16,4 1 0 0,4-1-1 16,3 2 0-16,4 0 0 0,4 0 0 15,8-2 1-15,9 1-1 0,10-4 0 0,9-3 0 16,4-2 2-16,1-5-2 15,0-3 1-15,-9-3-1 0,1-2 1 16,1 0 0-16,7-1 0 0,2 4-1 0,48 4 1 16,5 1 0-16,7 4-1 0,-5 4 0 15,-9 3 0-15,-18 2 0 0,-6 1-2 16,-52 1 0-16,-10 1 0 0,-16 1 0 16,-4 1 0-16,-8 1 1 0,-50-1 0 15,-6 1 2-15,-14 0 0 0,-4 1-1 16,-1 0 1-16,1 2-1 0,3-1 1 0,49 2-1 15,7 1 0-15,12 2-1 0,6 3 0 16,0-1 0-16,-5 1 1 0,-6 3-1 16,-6 0 1-16,-6 0 0 0,-3-4 0 15,0-2 0-15,1-1 1 0,6-2 0 16,5-3-1-16,6-1 0 0,4-1 1 16,4 0-1-16,1 0 1 0,3 0-1 15,5-2 1-15,0 0-1 0,4-2 1 0,1 1-1 16,2 1-1-16,2-2 0 0,4 2 1 15,3-1-1-15,6-3 0 16,7-2 1-16,6-3-1 0,12 1 2 0,9-2 0 16,10-4 0-16,0 0-1 0,-1-2 1 15,-6-1-1-15,-5 1 1 0,-4-4 0 16,-6 0-1-16,3 3 0 0,4 0 1 16,2 2-1-16,44 4 0 0,1 3 0 0,-5 3 1 15,-8 1-2-15,-14 3 0 0,-8 2-1 16,-7-1 0-16,-95 0 1 0,-5 2 0 15,-9 0 0-15,-13 2 1 0,-6 2 0 16,-7 0 2-16,-2 2-2 0,46 2 1 16,4 1-1-16,7-1 0 0,6 1 0 15,-5 1-1-15,-3 2 1 0,-8-1-1 16,-6 0 0-16,-6 0 1 0,-3 1 0 16,2-1 0-16,9 0 0 0,10 1 0 0,10-5 0 15,7 3 1-15,6-4-1 0,4-4 1 16,4 1-1-16,2-4-1 0,3-1 1 15,2 3-1-15,3-3 1 0,2-2 0 16,4 1-1-16,2-1 1 0,4-2 1 16,5-1-1-16,5-3 1 0,7 0 0 15,10 1-1-15,7-4 1 0,5 1-1 16,-2-2 1-16,-3-2 0 0,-3 1-1 0,-5-4 0 16,1 1 1-16,0 1-1 0,2 2 1 15,47 3-1-15,0 2 1 0,0 4-1 16,-6 1 0-16,-10 2 0 0,-11 1-1 15,-10 0-1-15,-50 0 2 0,-7 0 0 16,-5 1 0-16,-48 0 1 0,-7 2 0 16,-12-1 0-16,-7 1 1 0,-6 0-1 0,-3 1-1 15,1 1 1-15,48 1 0 0,5 0-1 16,9 3 1-16,4 1 0 0,-5 1 0 16,-9 3 0-16,-11 1-2 0,-11 3 0 15,-10 7-2-15,-16 2-22 0,-15 5-88 16,-9 6-25-16,-4 1-98 0,-10 1-213 15</inkml:trace>
  <inkml:trace contextRef="#ctx0" brushRef="#br0" timeOffset="69677.28">5679 15640 137 0,'-47'-3'53'0,"2"1"8"0,9 4-9 16,3 2-3-16,8 1-9 0,4 4-9 15,2 0-8-15,5 1-9 0,3 0-7 16,2-2-5-16,4 1-3 0,4 0 1 16,5-2 3-16,4-2 4 0,6-3 5 15,6-2 6-15,11-1 5 0,8-3 8 0,10-3 4 16,9 0 1-16,9-4 1 0,15-2-1 16,11 1-2-16,7 0-3 0,5 1-5 15,4-1-4-15,6 1-5 0,11 3-4 16,-2 5-4-16,5-3-3 0,7 3-2 15,7 1-1-15,14-1-1 0,11-1 0 16,2 0 0-16,15-4-1 0,7 1 1 16,10-9-2-16,10-5 1 0,6-1 0 0,6-4-1 15,7-3 0-15,3-3 0 0,-2-2 0 16,7 8 1-16,-5 0 0 0,1 2 0 16,-6 6 2-16,-2-1-1 0,2 9 0 15,-24-1 1-15,-7 2-1 0,49 4 0 16,-6 1 0-16,-27 1 1 0,11 3-1 15,-1-4 0-15,31 4 0 0,9-4 0 0,-41 1-1 16,9 0 1-16,39-1 1 0,-8 0 1 16,7 2 1-16,-7 0-1 0,2 2 2 15,-8 0-1-15,-1 2 0 0,-11-1-2 16,-3 3 0-16,-9 2-1 0,-4-2 1 16,-8 2-1-16,-7-1 0 0,-6-2 0 15,-1 5-1-15,-2-6 1 0,0 2-1 16,-3 1 1-16,2-3-1 0,2 6 0 15,1-6 1-15,2 2-1 0,-2 1 1 16,0-2-1-16,-2-2 0 0,-5-2 0 0,-2 4 0 16,-10-1 0-16,-10-6 0 0,-5 7 0 15,-14-6-1-15,-12 7 1 0,-12-1-1 16,-17-3 1-16,-6 1-1 0,-10 0 1 16,-14 2-1-16,-8-1 1 0,-7-2-1 15,-4-1 1-15,-5-2-1 0,-4 0 2 16,-3 0 2-16,0-4 0 0,1-1 2 0,-1 0 2 15,-3-2 1-15,-3-1 0 0,-2-4 1 16,-5 2 0-16,-3-1-1 0,-8 1-1 16,-8 1-2-16,-3 2 0 0,-4 1-1 15,-6 4-4-15,-6 1-8 0,-2 1-11 16,-3 2-83-16,-1 0-55 0,1 2-115 16,0-18-262-16</inkml:trace>
  <inkml:trace contextRef="#ctx0" brushRef="#br0" timeOffset="-37565.36">3759 14040 424 0,'0'0'80'0,"5"-5"0"0,4-6-87 16,7-5 0-16,6-5 1 0,8-6 6 16,10-7 5-16,7-9 3 0,12-3 6 15,5-3 3-15,7-3 2 0,8-2 1 0,11-3 0 16,1-1-3-16,3 1-2 0,-1-3-5 16,5-5-3-16,4-1-2 0,-3 2-2 15,5 0-1-15,-1-1-1 0,-4 4 0 16,-3-3 0-16,-2 3 0 0,-7 4 0 15,1-1-1-15,-12 8 1 0,-5 6 0 16,-7 4-1-16,-8 7 0 0,-11 9 1 16,-7 4-1-16,-11 7 1 0,-9 2-1 15,-9 3-1-15,-4 4-8 0,-4 4-25 16,-4 1-54-16,-6 4-18 0,-8 1-70 0,-11 5-145 16</inkml:trace>
  <inkml:trace contextRef="#ctx0" brushRef="#br0" timeOffset="-37119.65">3306 14359 482 0,'-28'17'97'0,"6"-6"0"0,5-4-99 0,8-1-5 16,8-2 0-16,8-3 1 0,8-5 3 15,5-3 0-15,5-4 2 0,5-5 6 0,8-2 4 16,7-8 0-16,6-2-2 0,7-2 0 16,9-1-1-16,6-5-1 0,7-4-1 15,9-8 0-15,6-4-1 0,6-8 1 16,5-7 0-16,9-4 1 0,7 0 1 15,1-6 0-15,2 1 1 0,1-4 1 0,7 6 0 16,-2 2 0-16,-7 1-1 0,-6 0 1 16,2 9-1-16,-8 3 0 0,-8 5-1 15,-15 3-1-15,-8 7-2 0,-8 6 0 16,-4 2-1-16,-14 3 0 0,-4 6-1 16,-11 5 1-16,2 4-1 0,-6-2 0 15,-2-1 0-15,-9 3 1 0,1-2-1 16,-1 1 1-16,-1-1-1 0,-7 1 1 15,-1 1-1-15,-2 6 0 0,-5 2-12 16,-3 3-48-16,-6 2-59 0,-7 5-92 0,-8-7-220 16</inkml:trace>
  <inkml:trace contextRef="#ctx0" brushRef="#br0" timeOffset="14323.3">12543 16557 502 0,'-19'8'106'0,"1"3"3"0,4 2-90 0,2 7-6 16,-1 1-2-16,3 5 1 0,-1 5 3 15,3 0 2-15,3-1 1 0,3 6 0 16,2-1 0-16,6 2-1 0,7-4-2 16,9-2-3-16,6-2-2 0,7-3-3 0,4-3-3 15,4-7-2-15,1-4-1 0,0-5-1 16,-2-4-1-16,-3-6 0 0,-1-6-1 16,-4-8 1-16,-1-2 0 0,-4-5 3 15,0-5 0-15,-5-2-2 0,-3-2 3 16,-4-4 0-16,-3 0 1 0,-5-3 0 15,-2 2-1-15,-6 2-1 0,-6 0 4 16,-5 1-2-16,-6 4-1 0,-5 0 0 16,-4 4 0-16,-8 1 0 0,-1 3 0 15,-2 2 1-15,-2 5 1 0,-4 3 1 0,-1 4 0 16,0 4 0-16,3 7 1 16,-2 4 0-16,3 5-1 0,4 7 0 0,4 4-2 15,6 5-1-15,5 0 0 0,5 0-1 16,3-3-1-16,3-2 0 15,3-3-1-15,1-3 0 0,0-5-2 0,1-3 0 16,2 0-2-16,0-3 0 0,2-3 0 0,-2-1-1 16,2 1 0-16,0-2 2 0,0 0 1 15,2 2 1-15,-1 2 1 0,-1 2 1 16,1 1 0-16,0 0 1 0,2 4-6 16,-2 2-18-16,1-3-122 0,4-3-119 15,12-6-311-15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42:42.0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8530 7125 189 0,'-38'2'56'16,"13"-4"13"-16,1-1-21 0,11-1 4 15,2-1 3-15,2 1 5 0,3 1-3 16,3 0-11-16,0 1-13 0,3 2-10 16,-1-1-11-16,1 2-7 0,0-1-9 0,1 1-1 15,0 2 0-15,1-1 1 0,-1 0 0 16,1 1 1-16,2 1 0 0,1-1 0 15,2 0 3-15,3-2 2 0,3-1 3 16,7-1 2-16,9-4 5 0,9 1 3 16,9-1 2-16,6 0-1 0,5 2-2 15,5 0-3-15,3 2-2 0,3 0-3 16,2 2-1-16,1 1-2 0,0 1 0 0,2 2-1 16,-1-2 0-16,2-1 0 0,0 0 0 15,1-3 0-15,1-2 0 0,1 0-1 16,4-5 0-16,3-3 1 0,7 0-1 15,7 0 0-15,0-1 1 0,-3 0 0 16,-2 0-1-16,6 1 1 0,2 7-2 0,-4 1 1 16,-12 5-1-16,-5 1 1 0,-7 2-1 15,-8 3 0-15,-10-1 1 0,-10-2 0 16,-9 0-1-16,-4-3 1 0,-4-1 0 16,-1 1 0-16,2-2 0 0,-2-2-1 15,-1 0 1-15,-5 0 0 0,0-1 1 16,-2 1 1-16,-4-4 1 0,-4 2 1 15,-5-1 1-15,-2 4-4 0,-5-1 1 16,-6 2-3-16,-9 2-8 0,-8-1-14 16,-9 1-16-16,-7 5-13 0,-6-3-10 0,-3 4-6 15,-4-2-7-15,1-1-1 0,-3 1 5 16,0-1 16-16,-6-4 12 0,-5 0 13 16,0 0 6-16,-1 2 9 0,0 1 8 15,0 1 7-15,-3-1 1 0,-1 4-34 16,-4 2-28-16,-5-1-76 0</inkml:trace>
  <inkml:trace contextRef="#ctx0" brushRef="#br0" timeOffset="692.66">8505 7135 472 0,'-18'-3'104'0,"6"-4"0"0,4 4-87 0,2 0-11 16,3 2-6-16,4 1-6 0,3 1-1 16,3-1-1-16,2 0 4 0,2 0 7 15,6-1 11-15,6-1 4 0,7 0 2 16,4 0 2-16,8-1 1 0,2 3-2 16,6 2-3-16,4-2-5 0,2 0-4 15,7-3-1-15,8 2-3 0,6-1 0 16,6-1-2-16,5-2 0 0,8 0-1 0,8 0 1 15,0 4-1-15,-1-1-1 0,-4-2 0 16,5-2 1-16,4 3-2 0,-2 3 1 16,-11-1 0-16,-2 0 0 0,-2-1-1 15,1-2 0-15,-2 4 0 0,-3-3 1 16,-2 0-1-16,-4-1 0 0,-3-2 1 16,1 0 0-16,-7-1 0 0,-4 0 0 15,-5 0 0-15,-4 1 0 0,-3-1 0 16,-5 3 0-16,-11 1 0 0,-7 2-1 15,-12 0-2-15,-9 0-2 0,-6 0 1 0,-10 2 0 16,-6-2 1-16,-8-1 0 0,-8 2 0 16,-9-3-1-16,-8 3 1 0,-7-2-4 15,-3 5-2-15,-1-1-3 0,-3 2-2 16,-3 0-1-16,-4 2 4 0,-8-4 1 16,-3 3 2-16,-4-2 3 0,-4-1 2 0,-1-1 2 15,-6 3 0-15,-5-2 0 0,4 5 1 16,-2-3-1-16,-4 1 0 0,-4 1 1 15,-8 1-1-15,3-1 0 0,8 1 0 16,0-3 0-16,1-2 0 0,6 1 0 16,2-1 1-16,15-1-1 0,6 2 0 15,8-2-1-15,9 1 1 0,9 1 0 16,12-1 0-16,7 0 0 0,9-1-2 16,4-1-4-16,6 1-1 0,3 1-1 15,5 0 1-15,3 1 0 0,5 0 2 0,8-2 4 16,8-1 6-16,13-1 1 0,12-2 3 15,14 0 0-15,9-5-1 0,14-3-1 16,18-3-1-16,7-1-1 0,6-5 0 16,12-1-5-16,8-2-15 0,1 2-47 15,-3 4-52-15,-6 1-88 0,-6 4-204 0</inkml:trace>
  <inkml:trace contextRef="#ctx0" brushRef="#br0" timeOffset="2692.89">7993 7936 151 0,'-21'-10'51'0,"4"-1"5"16,4 0-12-16,1-2 3 0,2 2-1 16,-1 0-3-16,0 0-4 0,-3 1-5 15,0 3-3-15,-2-4-6 0,-1 2-7 16,0 2-4-16,1 1-4 0,1 0-1 15,3-1-1-15,0 3-1 0,3 0 2 16,3 0 2-16,1 2 1 0,2-1 1 0,0 1-1 16,2 1-3-16,0-1-2 0,1 1-5 15,1 0-2-15,1 1-2 0,2 0 0 16,2 1-1-16,5 0 1 0,4 3 2 16,6-2 2-16,4 3 0 0,6 0 0 15,7 1 0-15,11 2 0 0,11-2 1 16,6 0-1-16,6-1 1 0,7 1-1 15,8-2 1-15,6-1-1 0,6 0 1 16,-3-1-1-16,0 2 0 0,6 0 0 16,7-3-1-16,1 1 1 0,-3 0 0 0,-2 0 0 15,4-1 0-15,5-2 0 0,-1 1-1 16,-5 0 0-16,-1-2 0 0,9 0 0 16,2-3-1-16,-5-2 1 0,-4 1 1 15,5-3-1-15,7 0 0 0,-4 1 0 16,-10 0-1-16,-7 2 1 0,-2 2-1 15,-2-1 0-15,-7 4 0 0,-9-1 0 0,-6 1 1 16,-8 2-1-16,-6-1 1 0,-10 0-1 16,-10-1 0-16,-5 0 1 0,-2 0-1 15,9-3 1-15,53 2-1 0,5-1 0 16,11 0 1-16,7-2 0 0,-2 0 0 16,-5 0 1-16,-13 1 0 0,-55 1 1 15,-6-1-1-15,-15 4 1 0,-7 1-1 16,-8 0 0-16,-3 2 0 0,-3-2 2 0,0 0 5 15,-1-1 3-15,-1 1 2 0,1-1 0 16,0 0 0-16,0 0 0 0,0-1-10 16,-1 4-30-16,0-2-59 0,-2 4-40 15,2-2-91-15,2-5-197 0</inkml:trace>
  <inkml:trace contextRef="#ctx0" brushRef="#br0" timeOffset="23920.59">7893 11454 152 0,'-9'0'41'16,"0"-1"0"-16,7-3-22 0,2 2-2 15,2-3-3-15,3 1-4 0,1-1-3 16,3-1 2-16,0 0 2 0,1 3 1 0,0-1 1 15,-1 3 0-15,-1 1-1 0,1 1 0 16,-2 3-3-16,2-1-1 0,-1 1-1 16,2 0 3-16,1-1 2 0,1-2 5 15,4-1 1-15,5-2 2 0,4 0 1 16,5-2-1-16,4-3-1 0,8-1-3 16,3 0-3-16,3 0-2 0,-1 1-2 15,-1 0-2-15,1 0-1 0,1 5-2 16,-1 1-1-16,0 3-1 0,-2 6-1 0,-1-1 0 15,2 1-1-15,-2 5 1 0,-1-1 0 16,-3-1 0-16,2-2 1 0,3-3 0 16,5-4 0-16,5-1 0 0,7-6 1 15,5-1-1-15,5-1 1 0,3-3-1 16,2-1 0-16,3 0 0 0,1 1 0 16,-4 3 1-16,-4 2 0 0,-2 1-1 0,-3 6 1 15,-6 4 0-15,-4 2 0 0,-6 1-1 16,-3 3-1-16,0 4 0 0,2 0 1 15,0-1 0-15,2-2 0 0,1-2 0 16,0-2 1-16,4-3-1 0,6-9 1 16,7 0-1-16,5-5 0 0,4-1 0 15,2-1-1-15,1 0-1 0,3-2 1 0,0 3 0 16,-3 1 0-16,-4 3 0 0,-8 4 0 16,-6 2 0-16,-8 2 0 0,-12 8 0 15,-17-1-1-15,-8 2 1 0,-8 1-1 16,0-1 1-16,4-1-1 0,11 0 1 15,11-4 0-15,54 1 1 0,12-5-1 16,11-1 0-16,5-5 0 0,0-2 0 16,-11-1 0-16,-11-1 0 0,-49-3 0 15,0 1 0-15,-1 2-1 0,1 5 1 0,5-1 0 16,5 6-1-16,7 2 0 0,-1 1 0 16,-9 5 0-16,-8 1 0 0,-6-1 0 15,-7 0 0-15,-3-1 0 0,-4-2-1 16,0 0 1-16,2-5 0 0,0 3 0 15,4-3-1-15,3-1 1 0,6-3 1 16,6 1 0-16,2-4 0 0,0 2 1 16,2-4 0-16,-1 0 0 0,-1 1 0 0,-4 1-1 15,0 4 1-15,-2 1-1 0,-3 2-1 16,-3 2 1-16,-1 1-1 16,-5 1 1-16,-2-1-1 0,-4-1 1 0,-3 0-1 15,1-1 1-15,-2-2-2 0,3-2 1 16,4-3 1-16,6-3 0 0,5 2 1 15,11-4 0-15,6 0 1 0,4 1 0 16,0 0 0-16,1 1-1 0,-2 1 0 16,-3 1-1-16,-4 0 0 0,-7 1 0 0,-4 5-1 15,-1-1 1-15,-3 4-1 0,-6 0 0 16,-3 0 0-16,-5 1 1 0,0-1-1 16,-1-3 1-16,1 2-1 0,-1-4 0 15,4-2 1-15,6-1-2 0,5-3 1 16,9-2 0-16,5 1 1 0,9-2-1 15,4 1 1-15,1 0 0 0,2 2 1 16,-2 0 0-16,-3 4-1 0,-4-3-1 0,-6 4 1 16,-4 2 0-16,-3 0-1 0,-3 3 0 15,-5 1 0-15,-2 1 0 0,-7 0 1 16,-2-2-1-16,-2-2 0 0,-1 0 0 16,0-2 0-16,3-1 0 0,6-4 0 15,6-2-1-15,4 2 1 0,10-1 0 16,6-1 1-16,4 2-1 0,-2 1 1 15,1 3-1-15,-3 1 1 0,0-1 0 16,-5-1-1-16,-5 6 1 0,-1-1-1 0,0-1 1 16,-2 2-1-16,-5-1 0 0,-5 1 1 15,-3 1-1-15,0-4 0 0,-5-1 1 16,-1-1-1-16,2-3 0 0,3-2 1 16,7 0-1-16,8 0-1 0,7-1 1 15,7-1 0-15,5 2 0 0,1 0 0 16,3 1-1-16,3 0 1 0,-2 0 1 15,-2 2 0-15,-4 3-1 0,-1-2 0 0,-6 4 1 16,-8-1-1-16,-7 1 1 0,-8 1 0 16,-8-2 0-16,-6 0-1 0,-5-1 1 15,-3 0-1-15,-1-1 1 0,0 0 1 16,2-3 1-16,5 0 1 0,4-1 1 16,8 2 0-16,9 0 0 0,6 0-1 15,6 0 0-15,2 2-2 0,1 1 0 16,2 0 0-16,-5-3-1 0,-3 2 0 15,-7-2 0-15,-5 0 0 0,-5 2 0 0,-5 0 0 16,-7-1-1-16,-4 2 1 0,-5 0 0 16,-3 2-1-16,-1-2 1 0,1-2-1 15,3 2 1-15,7 0-1 0,3 0 0 16,7-1 1-16,8 1-1 0,8 1 1 16,9-1-1-16,6 2 1 0,7 0-1 15,4 1 1-15,3 1-1 0,-2 1 0 0,-1 0 1 16,-5 0-1-16,-2 0 1 0,-8 1-1 15,-5 0 0-15,-5-1 1 0,-3 0-1 16,-6-2 0-16,-4 0 0 0,-6 0 0 16,-1-3 1-16,-3-3-1 0,1 1 0 15,2 1 1-15,3-3-1 0,11 0 0 16,5 1 0-16,8 3 0 0,9 0 0 16,5 3 1-16,2 1-1 0,-2 3 0 0,-4 2 0 15,-4 2 0-15,-7-3 0 16,-11 1 0-16,-6-2 0 0,-4-2 0 0,-5 0 0 15,-7-2 0-15,-3-2 0 0,-4 0 0 16,-3-1 1-16,0 1 0 0,-3-1-1 16,2-1 1-16,3-1 0 0,6-2 0 15,7 0-1-15,3-2 1 0,6-1-1 0,2 2 0 16,2 0 0-16,1 1 0 0,-1 2 0 16,-4 1 0-16,-1 1 0 0,-3 1 1 15,-3-2-1-15,-7 1 0 0,-3-2 0 16,-5 2 0-16,-3 0 1 0,-5-1-1 15,-1 0 1-15,-1 0 0 0,1-2 1 16,1 0-1-16,3-2 1 0,4 0-1 16,2 0 0-16,6 1 0 0,7 1-1 15,2 0 1-15,5 2-1 0,1 1 1 16,0 0-1-16,-1 1 0 0,-5 2 1 0,-4-2-1 16,-4 2 0-16,-4 0 0 0,-5-1 0 15,-3 1 1-15,-2-2-1 0,-4-1 0 16,1 0 1-16,-1 0 0 0,-2-2 0 15,1-1-2-15,-2-1-3 0,2 1-7 16,-1-2-15-16,0 1-39 0,0-1-59 16,-2-1-89-16,-2-5-204 0</inkml:trace>
  <inkml:trace contextRef="#ctx0" brushRef="#br0" timeOffset="25201.71">6203 12298 199 0,'-2'-5'47'0,"-1"2"3"0,2 0-27 16,-2-2-2-16,3 3 0 0,-1-2 0 16,2 1 1-16,1-1 1 0,-1-2 1 15,3-2-2-15,-1 2-1 0,2-1-1 16,1 1-1-16,4-3-1 0,2 3-2 16,3-1 0-16,3 2-4 0,2-1-1 15,3 2-3-15,3 0-1 0,0 2-1 0,1-2-2 16,1-1-1-16,2 2-1 0,6-1 0 15,3 0 0-15,8 1 0 0,4-1-1 16,4 1 1-16,0 2-1 0,3 0 0 16,-3 0 0-16,1-2 0 0,-4 0 0 15,1 1-1-15,-1 2 0 0,1-1 0 0,-3 4 0 16,3 0 1-16,-4 3-1 0,0 1 0 16,-5-2 1-16,2-4 0 15,5 1 0-15,5-2 1 0,5-1 0 0,8-1 0 16,8-2 1-16,9-4 0 0,7 2 0 15,5-1 0-15,1 0-1 0,2-3 0 16,-1-2 0-16,0 2-1 0,-3 4 0 16,-7 0 0-16,-8 3-1 0,-8 1 0 15,-5 3 1-15,-9 1-1 0,-9 1-1 16,-5-1 1-16,-5 1 0 0,-4-1 0 16,0 1 0-16,0-2 0 0,1 1 2 0,1 1 0 15,4-2 2-15,1 0 0 0,4-1 2 16,3-5 1-16,4 2 0 0,5 0-1 15,1-1-1-15,2 3-1 0,-1 0-1 16,-2 2 0-16,-3 3-2 0,-7 0 0 16,-5-3-1-16,-6 2 1 0,-4-1-1 15,-7 0 0-15,-5-2 1 0,-3 0-1 0,-4 0 0 16,-4 0 0-16,-1 0 1 0,1 0 4 16,0 0 5-16,4-2 3 0,4 2 2 15,6-4 3-15,7-1 0 0,5-3 1 16,3-1-4-16,4-3-5 0,0-1-3 15,1-4-1-15,-2 1-3 0,-4 2-1 16,-6 0 0-16,-5 2-1 0,-4 2 0 16,-7 4-1-16,-5 2-3 0,-5 2-2 0,-5 1-11 15,-6 3-26-15,-8 4-84 16,-7 4-99-16,-13-4-242 0</inkml:trace>
  <inkml:trace contextRef="#ctx0" brushRef="#br0" timeOffset="27399.01">8303 13080 310 0,'2'-10'76'0,"3"0"3"15,0 3-52-15,1-1-3 0,0 4-7 16,0-1-7-16,3 5-6 0,-1 0-3 16,2 1-1-16,0 3-1 0,0 0 0 15,1 4 0-15,0-1 1 0,2-1 0 0,1 0 1 16,3 1 0-16,4-4 1 0,6-2 1 15,6-3 1-15,5 0 0 0,7 0 1 16,6-3 0-16,3 0 0 0,4 1-1 16,-2 0 0-16,3 0-1 0,-1 1 0 15,-3-2 0-15,0 7 1 0,-2 2 1 16,0 2 0-16,-1 1 1 0,-3 3-1 0,-4 0 0 16,-2 1 0-16,-5-4-1 0,-2 1 0 15,-6-5-1-15,-2 1 2 0,-3-4 1 16,-1-1 3-16,0-1 2 0,-4 0 3 15,0-2 1-15,-4 1 1 0,-3-1 2 16,-2 2 0-16,-3 0 1 0,-3 0 0 16,-3 1 0-16,-1-1-1 0,-1 1-1 15,2 2-1-15,-4-2-4 0,2 1-2 16,0 0-4-16,0-1-1 0,0 1-1 0,0-1-2 16,0 1 0-16,0 0-3 0,0 0-3 15,0 0-9-15,2 0-7 0,-1 2-9 16,3 2-12-16,0 0-21 0,4-2-36 15,2 2-26-15,2 1-63 0,1 2-133 16</inkml:trace>
  <inkml:trace contextRef="#ctx0" brushRef="#br0" timeOffset="28601.1">13314 13107 175 0,'-10'-4'37'0,"0"0"0"15,3 1-33-15,2 1-10 0,1 1-3 16,2 1-2-16,2 1-1 0,-2-1 2 16,2 2 15-16,0-2 20 0,-1 0 19 15,0-3 7-15,0 2 8 0,-3-1 4 0,0-3 4 16,2 0-9-16,-2-1-16 0,1-1-9 15,3 3-6-15,2-4-7 16,4 3-4-16,8 2-6 0,5-1-4 0,8 2-4 16,8 3-2-16,4 0 1 0,5 1 1 15,6 3-1-15,3 0 0 0,3 5 1 16,2 1-1-16,4 0-1 0,2 3 1 16,-2-1-1-16,3 0 0 0,3 0 0 15,-2-3 0-15,1-2-1 0,0-1 2 0,3 0 0 16,3-5 1-16,-2-1-1 0,2-1 1 15,1-1-1-15,2-1 1 0,-1-2 0 16,1-1-1-16,2 1-1 0,-4 1 1 16,0 1 0-16,-2 2 0 0,-3 2 0 15,-2 0 0-15,-2 3-1 0,-3 1 0 16,-3 3-1-16,-4-1-1 0,-1-2-2 0,-5-1 0 16,-2-1-1-16,-2-2-1 0,0-2 1 15,3-1 1-15,1-1 1 0,0-1 1 16,0 1 2-16,1-4 0 0,3-2 2 15,-3 0 0-15,1-1 1 0,-4 3 0 16,1-1 0-16,-3 2 1 0,-4 2-1 16,-8 2 0-16,-5 2 0 0,-7 1-1 15,-5-2 0-15,-8 0 6 0,-3 1 7 0,-2-1 2 16,-4-1 1-16,-1-1 1 0,2 0 1 16,-1 1 1-16,1-3-7 0,1 2-6 15,3-2-2-15,2 3-1 0,1-2 0 16,2 1-3-16,1 1 0 0,-2-1 0 15,2 2-2-15,-4 0 1 0,0 2 0 16,-2-2-1-16,-1 1 0 0,-2 0-1 16,0-1 0-16,-1 0 0 0,0 0-1 0,0 0 0 15,0-1 0-15,-1 1 1 16,1-1-2-16,0 2-4 0,1 1-19 0,0 1-54 16,4 2-49-16,0 1-95 0,5-5-214 15</inkml:trace>
  <inkml:trace contextRef="#ctx0" brushRef="#br0" timeOffset="48459.66">7920 13974 183 0,'-1'-3'55'16,"1"2"4"-16,-1-1-23 0,1-2-8 0,-1 0-3 16,1 1 3-16,1-2-10 0,1-1-7 15,2 0-4-15,2-1-1 0,3 0-3 16,2 1-1-16,3 0 0 0,4 0 0 15,1 2 0-15,6 0 1 0,0 2-1 16,2 3 1-16,2 0-1 0,-1 3 1 16,0 2-1-16,0 3 0 0,-2 2 0 0,1 1 1 15,1 2-1-15,-1-2 0 0,1 1 1 16,0-2 1-16,0-2-1 0,1-2 0 16,-1-3 0-16,1-4 0 0,2-1-1 15,-1-3 0-15,3 0 0 0,2 1 0 16,-1-3 0-16,0 1-1 0,1 1 1 15,-2 0-1-15,-3 2-1 0,1-1 0 16,-3 5 0-16,-2 0 0 0,-2 3-1 16,0 2 1-16,-1 2-1 0,-1-2-1 0,4 3 0 15,-1-5-2-15,5 0-1 0,2-4-1 16,2-1-1-16,5-2-2 0,4-3 1 16,1-3 1-16,3-1 3 0,-3-2 1 15,1-1 2-15,-1-2 2 0,-1-1 2 16,-5 0-1-16,1 3 1 0,-3 2-3 15,-1 4 0-15,-2 1 0 0,-1 5-1 16,-1 3 0-16,-1 0 1 0,-3 4-1 0,2 0 0 16,-3-1 1-16,1 3 1 0,0-2-1 15,-1 0 1-15,1-1 1 0,1-1-1 16,2-2 1-16,3-2-1 0,2-3 1 16,3 0-1-16,4-1 1 0,-1-2-1 15,2-1 0-15,0 0 0 0,-1 1-1 16,-5 2 1-16,-3-1-1 0,-2 2 0 15,-3 1 0-15,-3 2 0 0,-3 1-1 0,0 1 1 16,1-1 0-16,1 2 0 0,2-1 0 16,4-1 1-16,1 3 0 15,5-3 0-15,1 1 0 0,3-3 0 0,3 0-1 16,-1-1 0-16,0-2 0 0,-1-2 0 16,-3-1 0-16,-1-1 0 0,-4 1 0 15,-1-1 1-15,-2 3-1 0,-2 1 0 16,1 2-1-16,-2 2 1 0,1 2-1 15,-1 0 0-15,1 2 1 0,1 1 0 0,1 0 0 16,1 1 0-16,-4-3 1 0,0 3 0 16,-5-1 0-16,-2-1 0 0,-4-2 0 15,-6 0 0-15,-2-2 0 0,-2 1 0 16,1-2-1-16,1 2 1 0,5-2-1 16,5-2 1-16,7 1 0 0,7 0-1 15,5 1 1-15,-2-1 0 0,41-1-1 16,-1 2 0-16,-5 2 1 0,-5-2-1 0,-7 1-1 15,-2 1 1-15,0 0 0 16,-44-1 0-16,1 0 0 0,0-1 0 0,2 1 1 16,1 0-1-16,1-1 1 0,0 0-1 15,-1 0 1-15,0-1 0 0,-2 0-1 16,0 1 0-16,-3-1 0 0,0 1 0 16,-1 0 0-16,-2 1 0 0,-2-1 0 15,-1 0 0-15,0 0 0 0,-1 0 0 0,-2-1 1 16,-1 1 0-16,-1 0 0 0,1 0 2 15,-2 0 1-15,0 1 1 0,-2-1 0 16,2 0 0-16,-1 0 0 0,1-1-1 16,0 1-1-16,0 0-1 0,0 0 0 15,1 0-1-15,-1 0-1 0,0 0 0 16,0 0-1-16,0 0-1 0,2 0 0 16,-4 0-1-16,2 0 1 0,0 0 0 0,0 1 0 15,2-2 2-15,-2 1 2 0,0 0 1 16,0 0 3-16,1 0 1 0,-1 0 3 15,-1-1 1-15,-1 1 0 0,2-2 0 16,0 0-1-16,-1 1 0 0,0-2-2 16,1 1-1-16,0-1-1 0,0 2-1 15,0 0-1-15,0 0-1 0,0 1-1 16,0-2-1-16,0 4-1 0,0-2-1 16,0 0 0-16,0 1 0 0,0-1-1 0,0-1 1 15,1 1 0-15,-2 1 1 0,1-2 1 16,0 1 3-16,-1 0 3 0,0-2 0 15,2 2 1-15,-2 0 1 0,1-1-1 16,0 1-1-16,0-1-1 0,0 1-3 16,1 0 0-16,-1-1-2 0,0 1 1 15,0 1-2-15,0-1 1 0,0-1-1 16,0 1 0-16,0 1-1 0,-1-1 1 0,1 0 0 16,0 0 1-16,0 0-1 0,0 0 1 15,0 0 0-15,0-1 1 0,0 2-1 16,0-1 1-16,1 0-1 0,-2-1 0 15,2 1 0-15,-1-1 0 0,1 1 1 16,-1-3-1-16,0 1 1 0,0 0 0 16,1 1 0-16,-1 0-1 0,0 0 0 15,0 1-1-15,0 0-1 0,1 0 0 16,-1 0-1-16,0 1 0 0,2-1 0 0,-2 1 0 16,1-1 1-16,0 1 0 0,-1 1 1 15,3-1-1-15,-1 0 0 0,0 0 0 16,1 1 1-16,-2-1-1 0,0-1 1 15,2 0 0-15,-2-1 1 0,-1 1 0 16,1-3 0-16,-1 1 0 0,0 0 0 16,1 0 0-16,-1 1 0 0,2 1-1 15,-2-1 0-15,1-1 0 0,-1 2 0 0,1 0 0 16,-1 2 0-16,0-2 0 0,-1 0 0 16,1 1 0-16,0-1 1 0,0 0-1 15,0 0 1-15,1-1-1 0,2-1 1 16,-1 1-1-16,0 0 1 0,2 0-1 15,0-1-1-15,0 2 1 0,-1 0-1 16,1 0-1-16,-2 2 0 0,1-1-1 16,-1 1-1-16,1 1 0 0,-2 0 1 0,0 0 0 15,2-1 1-15,-1 2 1 0,0-2 0 16,1 2 2-16,2-1-1 0,1 0 1 16,0 0 0-16,4-2-1 0,2-1 1 15,0-1-1-15,3-1 0 0,1-1 1 16,-1-1-1-16,-2 2 0 0,-1-1 1 15,-3 2-1-15,-2-1 1 0,-2 2-1 0,-1 0 0 16,-3-2 0-16,0 2-1 0,-1 0 1 16,0 0-1-16,0-1 0 0,0 1 1 15,0 0 0-15,3 0 0 0,-1 0 1 16,2-1 0-16,1 1 0 0,3-1 1 16,5-1-1-16,0 2 0 0,2 0 0 15,1 0-1-15,1 0 0 0,0 2 1 16,-2-2-1-16,-1 2-1 0,-1-3 1 15,-1 0 0-15,0 1 0 0,-2 0-1 16,0 1 1-16,0 0 0 0,-2-1 0 0,2 1 0 16,1 1 0-16,0 0 0 0,0-1 1 15,0 0-1-15,1-1 1 0,1 0 0 16,-1 0-1-16,0 0 1 0,2-1-1 16,-1 0 1-16,2 0-1 0,-2 0 0 15,-1-1 0-15,2 4 0 0,-1-4-1 0,0 4 1 16,-1-1-1-16,-2 0 0 0,-1 0 0 15,0-1 1-15,-2 1 0 0,2 2 0 16,-2-2 1-16,3-1 0 0,2 0 0 16,3-1 1-16,1 1-1 0,4-3 0 15,3 1-1-15,4-2 1 0,1-1-1 16,0-1 1-16,2 3-2 0,-2-4 1 16,-1 4 0-16,-4 0 0 0,-2 1 0 15,-3 2-1-15,-3 2 1 0,-3 0-1 0,-1-2 0 16,-1 1 1-16,-3 0-1 0,1 0 1 15,-3 0 0-15,1-1-1 0,-1 0 2 16,-1 2-1-16,1-2 1 0,1-2 0 16,2 1-1-16,-1-1 1 0,2-1 0 15,2 1 0-15,0-2 0 0,1 2-1 16,0-2 0-16,-1 2 0 0,0-1 0 16,-2 3 0-16,-1-1-1 0,0 1 1 0,-3 0-1 15,0 0 0-15,0 1-1 0,-3-1 1 16,2 0 0-16,-1 0 1 0,0 0-1 15,0-1 2-15,1 1 0 0,0-1 0 16,2 0 0-16,0-2 0 0,3 4 0 16,0-2 0-16,2 1 0 0,3-2-1 15,1 0 1-15,-1 1-2 0,2 0 1 16,-1-1 0-16,0-1 0 0,-2 3-1 0,1 1 0 16,-1 1 0-16,1 0 1 0,-2 2-1 15,1-1 1-15,0 1 0 0,0 0 0 16,-1-2 1-16,2-1-1 0,-1 1 1 15,2-2 0-15,1-2-1 0,2 1 1 16,3-1-1-16,0-1 0 0,2 0 0 16,-1 1 0-16,3 0 0 0,-1-1 0 15,-2 3 0-15,-2 2 0 0,-2-1 0 16,-2 3-1-16,-1-2 0 0,-3 3 0 0,-1-1 1 16,0 0-1-16,-1 0 0 0,-2 0 0 15,2-1 1-15,-1 0-2 0,-2 1 0 16,-1-2-3-16,0 2 0 0,1-2 0 15,-1 1-1-15,3-1 2 0,5 1 1 16,1-1 1-16,3 0 2 0,0 0 1 16,3-1 0-16,-1 1 0 0,-2 1-1 15,-2-2 0-15,-1 1 1 0,-2 1-1 0,1-1 0 16,-1 0 0-16,0 0 0 0,-1-1 0 16,0 0 1-16,0-1-1 0,3 0 0 15,-2 0 1-15,1-1-1 0,2 0 1 16,1 0-1-16,0-2 0 0,-1 6 1 15,0-2-1-15,-1 1 0 0,1 1 0 16,-3 1 0-16,-1-1 0 0,-2 1-1 16,0-3 1-16,-3 0-1 0,-1-1 0 0,-2 0 1 15,-1 0-1-15,-2 0 1 0,-1 2-1 16,1-2 2-16,-1 0 0 0,0 0 1 16,0-2 0-16,2 2 0 0,2-2 0 15,2-2 0-15,4-1-1 0,1-1 0 16,4-1 0-16,1 0-1 0,2-2 0 15,2 2 0-15,-1 1-1 0,-2 1 1 16,1 0 0-16,-4 2-1 0,0 2 0 0,-2 0 1 16,-2 2-1-16,0 0 0 0,-2-1 0 15,-1 3 0-15,1-2 0 0,-2 1 1 16,1 0 0-16,-1-2 0 0,2 0 1 16,0 1-1-16,2-1 1 0,0-1 0 15,2-1-1-15,2 0 1 0,0-2 0 16,2 1-1-16,0-1 1 0,-1 0-1 15,0 3 0-15,-2 1 0 0,-1-1 0 0,-3 2 0 16,-1 0-1-16,-1 2 1 16,-2-1-1-16,-2-2 0 0,1 1 1 0,1-1-1 15,-2 2 1-15,4-1 0 0,-1-1 0 16,1 0 0-16,3 0 1 0,1-1-1 16,1 1 1-16,3-3 0 0,1 2-1 15,1 1 1-15,1-3-1 0,2 2 1 16,-2 0-1-16,1-3 0 0,-1 3 0 15,-2 0 0-15,-1-2 0 0,-1 2 0 16,-1-1 0-16,-2 2-1 0,-2 0 1 0,1 1 0 16,0-1-1-16,0 2 1 0,2 0 0 15,1-1 0-15,2 1 0 0,1-2 0 16,4 2 0-16,-1-2 0 0,2 2 0 16,1 0-1-16,0 2 0 0,2-1-1 15,-2 0 1-15,-2 1-1 0,0 1-1 16,-2-4 1-16,1 3-1 0,-5-1 1 0,1 1 0 15,-3-1 0-15,-2-1 1 0,1 0 1 16,-3-2 0-16,-1 3 0 0,0-2 0 16,1-1 0-16,0 0 0 0,1 0 0 15,1 0 0-15,2 0 1 0,0-1-1 16,2 1 0-16,0-1 0 0,2 1 0 16,0 0-1-16,0 0 1 0,0 1 0 15,-1 0-2-15,-1 2 1 0,-1 0 0 0,-4 1-2 16,-1 0 1-16,-2 0-1 0,-1 0-1 15,-3-1 1-15,1-1 0 0,-3-1 0 16,1 1 2-16,-1-2 0 0,0 0 3 16,0 0 2-16,0 0 2 0,1 0 1 15,-1-2 0-15,0 2 0 0,0 0-1 16,0 0-1-16,0-1-1 0,-1 1-3 16,1 0 0-16,0 0-1 0,0 1 0 15,0-1 0-15,1 0-1 0,-1 0 0 0,0 0 0 16,0 0-1-16,0 0 1 0,0 0-1 15,0 2-1-15,0-2 1 0,0 0 0 16,0 0 0-16,0 0 0 0,0 0 0 16,0 0 0-16,0 0 1 0,1 0 1 15,1 1-1-15,-1-1 1 0,0 1 0 16,0 0 0-16,0 0 0 0,1 1 1 16,-1-2-1-16,-1 0 1 0,0 0 0 0,0 0 1 15,0-2-1-15,0 2 2 0,0-1 0 16,0 2 1-16,0-1 0 0,1 2 1 15,2-2-1-15,1-3 1 0,4 2-1 16,2-1-1-16,1 2 0 0,2 0-1 16,4 0-1-16,2-2 0 0,0 2 0 15,2 0-1-15,1 2 1 0,1-5-1 16,1 2 0-16,-1 0 0 0,-2 1 1 0,0 0-1 16,-1-2 0-16,-1 4 0 0,-1-4 1 15,3 0 0-15,0-2-1 0,2-1 1 16,4 0-1-16,2-1 1 0,6 1-1 15,3 1 0-15,2 0 0 0,2 1 0 16,2 2 1-16,-1 1-1 0,-2 3 0 16,0-2 0-16,-4 1 0 0,-1 3 0 15,-3 0 0-15,-1 0 0 0,-1 2 0 16,1-2 0-16,-2 0 0 0,1 5 0 0,1-1 0 16,1-2 0-16,2 0 0 0,3-2 0 15,2-1 1-15,1-2-2 0,6-5 2 16,-1-5-1-16,4 0 0 0,2-2 0 15,-1 3 0-15,3-2 0 0,-1 3 1 16,-2 0-1-16,-2 2 0 0,-6 3 0 16,-5 2 0-16,-5-1 0 0,-3 1 0 0,-5-1 0 15,1 3-1-15,0-2 2 0,0-1-1 16,4-1 0-16,3 4 0 0,7-1 0 16,4 0 0-16,5-1 0 0,2 0 0 15,3 2 0-15,2-1 0 0,4-3 0 16,0 0 0-16,2 2 0 0,-4 0 1 15,2 2-1-15,-1-3 0 0,-5 1 1 16,-4 0-1-16,-4 1 0 0,-5-5 1 16,-4-1-1-16,-3 1 0 0,-1-2 1 15,2-1 0-15,-1 2 0 0,4-1 2 0,4 0 0 16,2-1 1-16,3 0 0 0,1 1 0 16,1 3 1-16,3-5-2 0,-2 4 0 15,0 0-2-15,-1 5 1 0,0 1-2 16,0 1 1-16,-2 1-1 0,-4 1 0 15,-3-1 1-15,-6 1-1 0,-4-2 1 0,-6-2-1 16,-4 1 1-16,-7-3 0 0,-1 0 0 16,-3-2 0-16,-2 1 0 0,2-1 0 15,0-2 0-15,2 0-1 0,1-1 1 16,3-1-1-16,2 3 0 0,1-2 1 16,2 0-1-16,-2 1-1 0,0 2 1 15,0 0-1-15,-3 1 1 0,-1 1 0 16,-4 1-1-16,-3 1-1 0,0-1 0 15,-3-1-1-15,-1 1-1 0,-3-1 0 16,0 0 0-16,0 1-1 0,0-2 1 0,0 1-2 16,0 0-9-16,0 0-16 15,0 1-13-15,0 3-31 0,-2 0-31 0,-3 1-68 16,-2 2-127-16</inkml:trace>
  <inkml:trace contextRef="#ctx0" brushRef="#br0" timeOffset="50502.06">7560 14793 225 0,'-12'-6'65'16,"1"-2"6"-16,-1-1-31 0,2 2 2 15,1-2-6-15,1 2-6 0,-1-1-5 16,3 4-6-16,0 0-2 0,2 0-4 15,1 3-2-15,1 0-3 0,1 0-2 16,0 1-3-16,1-2-4 0,0 2-2 16,1 0 0-16,0 2 0 0,2-1-1 15,2 0 1-15,1 0 2 0,4-1 2 0,2 1 3 16,4-2-1-16,2 1 1 0,4-2 1 16,4 1 0-16,2-2 2 0,3 1-2 15,3-1 0-15,3 0-1 0,1 0-1 16,2 1 1-16,1-3 0 0,1 0 0 15,3-1-1-15,-1 0 0 0,0 1 0 16,-1 1 1-16,1 2-2 0,-1 0-1 0,-3 4 0 16,-1 1-1-16,-3 3 1 0,-1-1-1 15,-2 0 0-15,-1-2 1 0,0-1-1 16,2-3 1-16,1-2 0 0,6-3-1 16,2 0 2-16,4-2 0 0,5 0-1 15,7 0 1-15,1-1 0 0,4 1 0 16,2-1 0-16,3 0-1 0,0 2 1 15,1-2-1-15,-2 5 0 0,-2 1 0 16,-4 1-1-16,-4 4 0 0,-5-1 0 16,-4 2 0-16,-3 2 0 0,-4-3 0 0,-3 5 0 15,-1 1 0-15,0-3 0 0,-1 1 0 16,-1 1 0-16,1-2 1 0,0-1-1 16,2-3 0-16,1-2 1 0,3 0 0 15,3-4-1-15,1 0 1 0,4 1 0 0,3 0 0 16,2 2 0-16,1 1 0 0,1 1-1 15,-2 1 1-15,1-1 0 0,-3 0-1 16,0-1 1-16,-5 3-1 0,1 1 1 16,-2-1-1-16,-2 2 0 0,-1 2 1 15,-1 0-1-15,-2 1 0 0,-1-2 1 16,-2-2-1-16,-1-2 0 0,-2-2 1 16,2-3-1-16,0-1 0 0,3-1 0 15,3 1-1-15,2-2 1 0,3 3 0 0,2 2 0 16,-5 0-1-16,-4 1 1 0,-7-1 0 15,-8-2 0-15,-8 2 1 0,-7-1-1 16,-6 2-1-16,0 0 2 0,0 1-1 16,2 1 0-16,3 3 0 0,5-1 0 15,3 2-1-15,5 0 1 0,6 2 0 16,4 0 0-16,2 0 0 0,45 0 0 16,3-1 0-16,6-1 0 0,0-2 1 0,-1-2-1 15,-2-2 0-15,-3-3 0 0,-45-1 0 16,-7 1 0-16,-10 2 1 15,-6 0-1-15,-5 0 0 0,-4 4 0 0,-3-1 0 16,-1 1 0-16,-2 1 0 0,1-1 0 16,2 1 0-16,0-1 0 0,2-1 0 15,4-1 0-15,3 0 0 0,7-1 0 16,3 0 0-16,6 0 0 0,6-1 0 16,1 4 0-16,5 0 0 0,-1 2 0 15,2 1 0-15,-3-2 0 0,-1 3 0 0,-2 1 1 16,-2-5-1-16,-1 0 0 0,-1-2 0 15,-2-1 0-15,0 0 0 0,-3-3 0 16,0 1 0-16,0-1-1 0,0 0 1 16,-1 2-1-16,4 1 0 0,2-1 0 15,1 1 0-15,5 2 0 0,1 1 1 0,-1 0 0 16,2 0 0-16,-2 1 0 16,-1-2 1-16,-1 2-1 0,-3-2 1 0,-3-1-1 15,0 0 1-15,-5 0-1 0,-1-1 0 16,-5 1 0-16,-3 0 1 0,-4-2-1 15,-2 2 0-15,-2 0 1 0,-1 2-1 16,0-2 0-16,2-2 1 0,3 2-1 16,2-1 0-16,4 1 0 0,4-1 0 15,4 0-1-15,4-1 1 0,2 4-1 0,1-1 1 16,3 0 0-16,1 0 0 16,-1 1 0-16,0 0 0 0,-1 1 0 0,-2-1 0 15,-1 2 0-15,-2 1-1 0,-5-1 1 16,-1 1-1-16,-5-1 1 0,-2-2 0 15,-3 0-1-15,1-2 1 0,-3-2 1 16,0 0-1-16,0 0 1 0,2-1 0 16,2 1 0-16,0 0-1 0,2 1 1 0,2 0 0 15,-1 0 0-15,3 1-1 0,-1 0 1 16,1-1-1-16,0 1 1 0,-1-2-1 16,1 1 1-16,-2 0-1 0,-3 1 0 15,-1 0 0-15,-4 0 0 0,-1 1 0 16,-5-1-1-16,-1 1 1 0,-1-1 1 15,-3 0 0-15,-1 2 5 0,1-2 4 16,-1 0 2-16,0-2 1 0,1 2 1 16,1-2-1-16,0 1 1 0,2-2-3 15,-1 1-2-15,4-1-1 0,-1-2 2 0,0 2-1 16,0-2 2-16,-1 0 1 0,0-1-2 16,-3 1-2-16,1 0-2 0,-2 3-10 15,0 0-18-15,-2 10-49 0,-6 9-57 16,-7 7-96-16,-21 2-216 0</inkml:trace>
  <inkml:trace contextRef="#ctx0" brushRef="#br0" timeOffset="53073.8">6398 15680 299 0,'-1'4'78'16,"2"-4"2"-16,1-3-34 0,1 1-18 15,2 1-9-15,-1-3-8 0,3 2-6 16,0-1 0-16,0 2-2 0,1 1-1 16,1 0 0-16,1 1-1 0,1 2 0 15,3-1-1-15,-1 1 1 0,2 0-1 16,3 3 1-16,3-1-1 0,2 3 2 0,6-2-1 16,4 1 1-16,5 2 2 0,3-2 0 15,1 0 2-15,3-2 1 0,4-4 1 16,-3-1 1-16,1-2 0 0,1 1 2 15,2-3-2-15,3 2-1 0,3 3 0 16,1 5-1-16,1 1-2 0,0 1-1 16,2-1-1-16,1-1 0 0,3 3-1 15,0-2 0-15,3-3 0 0,2 1-1 0,0 0 1 16,4 2 0-16,0-2-1 0,2 0 1 16,0-2 0-16,-2 2 0 0,1-2-1 15,-3-3 1-15,-4-1-1 0,-1-1 0 16,-2 0 0-16,-5-1-1 0,-3 0 0 15,-1 2 0-15,0-2 0 0,-1 2 1 16,-5 0-1-16,0-1 1 0,-1 1-1 16,1 2 1-16,-1-3 0 0,1 6-2 15,3-3 1-15,5 1-1 0,3 0 2 0,0-1 0 16,2 0 0-16,2-1-1 16,0-2 2-16,-1 0 0 0,-3 1 0 0,2-1-1 15,-5 0 0-15,-2 2 0 0,-6 0 0 16,-3 3 0-16,-5-3-1 0,-3 0 0 15,-5 0 0-15,-3 0 0 0,0-1 0 16,0 1 0-16,-1-2-1 0,2 4 1 16,-1-2-1-16,2 1 1 0,5 0 0 0,-1 0 0 15,0 1 0-15,1-1 1 0,1 0-1 16,-1 1 1-16,-1 2-1 0,-2-1 1 16,-3 1-1-16,0 3 0 0,-2-1 1 15,-2 0-1-15,-2 0 0 0,-4 1 1 16,-3 1-1-16,-2-3 1 0,-4-1-1 15,-1-1 0-15,0-1-1 0,2 1 0 16,-2-4 0-16,2-1 0 0,4 1 1 0,2 1-1 16,-1-1 1-16,3 1 0 15,0-1 0-15,1 1 1 0,-2 1-1 0,0 0 1 16,-3 0-1-16,-1 1 1 0,-4-2 0 16,-2 1 0-16,-1 0 0 0,-4-2-1 15,-2 1 2-15,0 0 2 0,-2 0 6 16,-1-1 0-16,1-2 1 0,-2 1 0 15,2-3 1-15,-1 1 1 0,0-2-3 16,0 0-4-16,0 2-1 0,0 1-1 0,0 0-2 16,0 3-4-16,3 0-7 0,-1 4-16 15,4 1-38-15,3 2-58 0,3 0-87 16,4-3-201-16</inkml:trace>
  <inkml:trace contextRef="#ctx0" brushRef="#br0" timeOffset="54323.53">12295 15716 307 0,'-24'-11'63'16,"1"1"-6"-16,1 5-68 0,1 3-10 0,2 3-13 15,1 0-12-15,6 3-15 0,5-2-1 16,1 1-23-16,2-2 49 0,3 0 31 15,1-1 24-15,-1 0 18 0,2 0 22 16,-1 0 7-16,0-1 32 0,0 0-36 16,0-1-17-16,0 2-11 0,1-1-6 15,-1 1-6-15,1 0-3 0,3-2-6 16,3 0-2-16,5 0-3 0,7-2-2 16,3 1-2-16,4-3 1 0,3 1-1 0,0 1 1 15,1 0-1-15,-6 2-1 0,-4 3 0 16,-5 2-1-16,-3 1 0 0,-5 3-1 15,-2 0 1-15,-1 3-1 0,-1-3 0 16,4-2 0-16,4-1 1 0,6-4 0 16,11-4 2-16,7-1 1 0,10-2 3 15,7-2 2-15,2 1 0 0,6-1 1 16,0 3 0-16,-3 0-2 0,-1 0-3 0,0-1-1 16,1 1-2-16,-1 5-2 0,1 1 0 15,0 1 0-15,-1 4-1 0,-2 1 1 16,-4 3 0-16,-3 1-1 0,-3-4 1 15,-5-1-1-15,-2-2 0 0,0-1 1 16,1-5-1-16,2 1 1 0,5-3-1 16,7-1 2-16,7-2 2 0,3 0 2 0,7-3-1 15,3 0 1-15,5 0-1 0,4 2 1 16,2 2-2-16,-1-1-1 0,3 4-2 16,-2 2 0-16,0 6 0 0,-1 0 0 15,-1 2-1-15,-4 1 0 0,-2-1 0 16,-4 2-1-16,-3-3 1 0,-6-3 0 15,-3 3-1-15,-3-3 0 0,2 0 2 16,2-2-3-16,0 0 2 0,5-2 0 16,2-1 0-16,3-3 3 0,1-1 0 0,3 1 0 15,-2 1 2-15,-2 2-1 0,-1-1 0 16,-2 3-1-16,-3-3-1 0,-6 3-1 16,-4 2 0-16,-5 0 0 0,-2-1 0 15,-6 3-1-15,-4 1 1 0,-3-1-1 16,-2-2 0-16,-1 1 1 0,-2-2-1 15,-1 0 0-15,3-2 0 0,1 2 0 0,2-1 1 16,3 0-1-16,1 3 0 0,2 0 0 16,5 3 0-16,0-1 0 0,-1 1 1 15,-3 0-1-15,0 1 0 0,-2-3 0 16,-6-1 0-16,-6-1 1 0,-6 1-1 16,-3-4 0-16,-4 2 0 0,-3 0 1 15,-3-2 2-15,0 0 2 0,0 0 1 16,3-1 2-16,3 0 0 0,4-2 1 15,5 2 0-15,2 0-3 0,7 2-1 16,1 1-1-16,2 1-2 0,4 3-1 16,-3 0 0-16,-1 0 0 0,-1 0 1 0,-5 0-1 15,-5-1-1-15,-4-1 1 0,-6 0 0 16,-5-1 1-16,-4 1 1 0,0-4 3 16,-4 4 0-16,-1-2 3 0,0 0 1 15,0-2 1-15,0 2 0 0,0 0-2 16,0 0 0-16,0 0-2 0,2 0-1 0,-2 0-1 15,0 2-2-15,0-2 0 0,1 0-2 16,-1 0 1-16,0-2-2 0,0 4-1 16,0-2-2-16,1 0-4 0,0 2-16 15,2 2-44-15,0 2-73 0,-1 4-106 16,-11-8-246-16</inkml:trace>
  <inkml:trace contextRef="#ctx0" brushRef="#br0" timeOffset="80780.11">7908 13986 211 0,'3'-11'60'16,"-2"3"5"-16,0 1-18 0,-1 5-16 0,0 0-6 15,-1 2-3-15,-2 2-4 0,0 2-3 16,-1-1-3-16,0 2-1 0,-1 3 0 15,2-1 0-15,-1 0 0 0,2-1 0 16,0-1 4-16,2 0 4 0,2-2 4 16,1-2 5-16,1-2 2 0,2 1 3 15,1 0 2-15,2-3-3 0,-2 2-5 16,2-1-5-16,1 0-4 0,-2 1-4 0,1-1-3 16,-1 2-2-16,1 0-2 0,1 1-1 15,-2 1-1-15,2 1-1 0,1-1 0 16,4 2-1-16,2-3 1 0,4-1-1 15,2 1 0-15,8-1 0 0,4-5 0 16,6-1 0-16,5-2-1 0,1-1 1 16,4-1-1-16,2-3 0 0,5 2 0 15,-1 2 0-15,-1 3 0 0,0 1-1 16,0 2 0-16,-2 1 0 0,-3 5 0 16,-7-1-1-16,0 2 1 0,-3-2 0 0,-2 2-1 15,0-3 1-15,3-1 0 0,3-2 0 16,8-2 0-16,4-3 0 0,5-1-1 15,3-1 1-15,2-2 0 0,5-2-1 16,3-1 1-16,-2 0-1 0,1 3 1 16,-4 0 0-16,-3 3-1 0,-1 1 1 0,-7 7-1 15,-4 0 1-15,-5 4-1 0,-3 4 1 16,-3-1-1-16,-2 1 1 0,-3 1 0 16,0-2-1-16,-3-1 1 0,0 1 0 15,1-5 0-15,0 0 0 0,5 0 0 16,3-2 0-16,3 0 1 0,7-2-1 15,2 0 0-15,3 0 1 0,3 0-2 16,-3 1 1-16,-5 0 0 0,-2 1-1 16,-4 1 1-16,-5 2 0 0,-4-2-1 15,-1 5 1-15,-1-1-1 0,2 1 1 0,-4 0-1 16,2 0 0-16,0-1 1 0,-1 1-1 16,-3-5 0-16,-3-1 1 0,-3 0-1 15,-3-3 1-15,-7-3-1 0,-2-3 1 16,0-1-1-16,6 0 1 0,10-1 0 15,7 2 0-15,49 0-1 0,6 4 1 16,7 3-1-16,1 3 1 0,-3 1-1 0,-9 3 1 16,-8 1-1-16,-46 1 0 0,-5 0 1 15,-8-1-1-15,-6 0 1 0,-4-2-1 16,-1 0 1-16,-4-2-1 0,-2-3 1 16,2-2-1-16,-1 1 1 0,6-2 0 15,8 0 0-15,11-3 0 0,8 0 0 16,7 2 0-16,4 0 0 0,1-1 0 15,-2-1 0-15,-8 2 0 0,-8 1 0 16,-7 3 0-16,-6 0 0 0,-6-1 0 0,-3 2 0 16,-2 3-1-16,-5-1 1 0,-2 1 0 15,1-1 0-15,0-1 0 0,3 1 2 16,3-2-1-16,4-3 2 0,6-2 0 16,7 0-1-16,4 0 1 0,5-1-1 15,5 0-1-15,3 1 0 0,0 3-1 16,1-1 0-16,-4 1 0 0,-3 1 0 15,-5 1-1-15,-6 0 1 0,-8 0-1 0,-4 0 0 16,-5 1 0-16,-4 0 0 0,-2-1 1 16,-3 1 1-16,-1-2 0 0,0 1 2 15,0 0 1-15,1 0 0 0,-1 0 0 16,1 0 0-16,0 0 0 0,2 0 0 16,-1 1-1-16,2-1 0 0,0 0 1 15,-1-1-1-15,1 1 0 0,0 0 0 16,-2 1-1-16,-1-2 0 0,-1 1-4 15,0 0-12-15,0 1-39 0,-2-1-107 16,-8-2-128-16,-8-9-315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45:21.0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6542 7000 79 0,'33'-8'25'16,"3"-3"4"-16,1 0-7 0,-1 0 3 16,-1 0 5-16,-1 1 2 0,-7 0 2 15,-4 2-5-15,-6 3-5 0,-3 1-3 16,-3 2-6-16,-1 3-3 0,1 0-5 0,0 3-2 16,3-1 1-16,4 0 0 0,-1 0-2 15,8 0 2-15,4-1-2 0,9 1-1 16,8-3-1-16,4-1 1 0,5-1-1 15,4-1 1-15,-1-1 0 0,1-2 0 16,-2-1 2-16,-2-2 2 0,8 0 1 16,-1 1 1-16,1-1 0 0,-1 1 1 15,-2 0-2-15,-5 2-1 0,-4 1-2 0,-7 0-1 16,-1 2-1-16,-2-1-1 0,2 4-1 16,2 0 0-16,-1 0 0 15,1 3 0-15,-4-1-1 0,0 2 1 0,-2 1-1 16,-4-2 0-16,-3 2 1 0,0 0-1 15,-1 0 0-15,-1 0 1 0,3 0-1 16,0 0 0-16,2 2 1 0,-1-1-1 16,4 1 1-16,-1 0 0 0,1 0-1 15,-4 0 1-15,-1-1 0 0,-3-2 0 16,-2 1-1-16,-3-3 1 0,1 2 0 0,0-1-1 16,0-2 1-16,1 1-1 0,2-1 1 15,4-1-1-15,5 3 0 0,2-1 1 16,4 1 0-16,2 0-1 0,0 1 1 15,-2 0 0-15,-1 1-1 0,-3-3 1 16,-5-1 0-16,-1 1-1 0,-3-1 1 16,1-1 0-16,0-1-1 0,1-1 1 0,2 2 0 15,3 2-1-15,0-4 1 0,1 2 0 16,1-1-1-16,-1 0 1 0,1 1 0 16,-1-5 0-16,2-1-1 0,4 1 1 15,5-1 0-15,7 2-1 0,2-1 0 16,1 0 1-16,0 4-1 0,-3-1 0 15,-3 2 0-15,-3 1 1 0,-5-2-1 16,0 1 0-16,1 0 0 0,1 1 1 0,3 1-1 16,1-2 0-16,-3 2 1 15,0 0-1-15,-7 1 1 0,0 0-1 0,-5-3 1 16,-4 0-1-16,0 0 1 0,3 0 0 16,3-1-1-16,5 1 1 0,4 1 0 15,3 0-1-15,2 3 1 0,-2-1-1 16,-6 1 1-16,-5 0-1 0,-10 0 1 15,-8-2-1-15,-6 1 1 0,-5-2-1 16,-1 1 0-16,2 0 1 0,2-2 0 0,0-2 0 16,7 0 0-16,4-1 1 0,4 1 0 15,4-2 0-15,0 2-1 0,48-1 1 16,0 3 0-16,1-1 0 0,4 0-1 16,0 1 0-16,-1 0 0 0,4-1 0 15,-50 1-1-15,0-1 1 0,-2 1-1 16,-12 0 1-16,-4 1-1 0,-7 0 1 15,-4 0-1-15,-4 0 0 0,0-1 0 0,-3 2 1 16,2-2-1-16,1 1 0 0,3-2 1 16,1-1 0-16,1 1 0 0,5-1 1 15,3-1 0-15,3 0 1 0,7-1 1 16,1 3 0-16,3 0 0 0,4-2 0 16,2 2 0-16,-3-2-1 0,-1 3 0 15,-4 2-1-15,-2-4-1 0,-2 1 0 16,-5 2 0-16,-1 1 0 0,-1 0 0 0,-2-2-1 15,-1 1 1-15,0-1 0 0,-1 0 0 16,-1-1 1-16,-3 0 0 0,-1-2 1 16,2 1 1-16,1 0 1 0,3-1-1 15,2 1 1-15,4 0-1 0,3 2 0 16,6 0-1-16,1-1-1 0,1 0-1 16,-1 1 1-16,0 0-1 0,-2-3-1 15,-2 2 1-15,-3 0-1 0,-3 2 1 0,-2-1-1 16,-3 0 1-16,-2-1-1 0,0 1 1 15,-2 0 1-15,-2-2 0 0,0-1 2 16,-2 2 2-16,1-3 1 0,-1 2 1 16,1-1 1-16,0 0 0 0,6-2-1 15,4 1-1-15,3 0-2 0,7 2-1 16,3-2-2-16,4 2 0 0,3 1-1 16,-3 1 0-16,1 0 0 0,-5 0 0 15,-1 0-1-15,-2 0 1 0,-2-2-1 0,-1 4 0 16,1-4 1-16,-3 1-1 0,4 0 1 15,-2-2-1-15,0 2 0 0,0 2 0 16,1-1 1-16,-1 0-1 0,0 2 0 16,-1-2 1-16,2 1-1 0,-1-1 0 15,2 0 0-15,-2-1 0 0,1-1 1 16,2 2-1-16,1-1 0 0,-1 1 0 16,-2 0 1-16,3-1-1 0,-2 0 0 0,1 2 0 15,-3 0 1-15,-1 0-1 0,-1 2 0 16,-3-2 0-16,-2 3 0 0,-3 0 0 15,-2-3 0-15,-1 0 0 0,-3 0 0 16,0 0 0-16,1 2 0 0,-1-2 0 16,4 2 0-16,0-1 1 0,2 2-1 15,2-2 0-15,3 1 0 0,2-3 1 0,1 1-1 16,4-1 0-16,0 0 1 16,1-1-1-16,1 3 0 0,0 0 0 0,0 1 0 15,-2 1 0-15,-2-1 1 0,-3 1-1 16,-1 1 0-16,-3-3 0 0,0 1 0 15,-3-1 1-15,0 1-1 0,-1-2 0 16,1 1 0-16,2 0 1 0,2-2-1 16,1 0 0-16,4-2 0 0,2 0 1 15,7-1-1-15,2 2 0 0,5 1 1 0,1-2-1 16,2 1 0-16,0 2 0 0,-1 0 0 16,-5 0 1-16,0-1-1 0,-5 0 0 15,1 0 0-15,-4-1 0 0,-4 0 0 16,2-2 0-16,2 1 0 0,-1 2 0 15,-2 0 0-15,3 1 0 0,1-1 0 16,3 0 1-16,-1 0-1 0,2 1 0 0,0-3 0 16,1 1 1-16,0-1-1 0,0 0 1 15,0 1-1-15,0-1 1 0,1 0 0 16,-1 3-1-16,1 0 1 0,-2 1-1 16,-2 0 0-16,-2 1 0 0,-3-1 1 15,-5 2-1-15,-1-3 0 0,-5 0 0 16,-3 0 1-16,0-1-1 0,-2 2 1 15,-3-4-1-15,1 1 1 0,1 0 0 16,3-1 0-16,3-1 0 0,3-1 0 16,2 1 1-16,3-2-1 0,4 0 0 0,1 0 1 15,-1 3-1-15,1 0-1 0,0 0 1 16,-2 2 0-16,-3 0 0 0,-3 1-1 16,-3 0 1-16,-3-1 0 0,-4 0 0 15,-5 0 0-15,-1 0 0 0,-2 2 1 16,-1-2-1-16,0 1 1 0,-2-1-1 15,2 1 2-15,1-2 0 0,2 1 1 0,0 0 2 16,2 0-1-16,1 0 1 0,1-1 1 16,-1 1-1-16,2-2-1 0,-3 2 0 15,-1 0-1-15,0 0-1 0,-3-1 0 16,0 1 0-16,-2 0-1 0,-2 0 0 16,1-1 0-16,-2 1 0 0,-1 0 0 15,0 0 0-15,0 0-1 0,0 0 1 16,0 0 0-16,0 1-1 0,0-1 1 15,-1 0-1-15,1 0 0 0,0-1-1 16,0 2 1-16,0-1-1 0,0 0 1 16,-2 0 0-16,2 0-1 0,2 0 1 0,-4 1 1 15,2-2-2-15,0 2 1 0,0-1 0 16,0 0 0-16,-1 2-1 0,1-2 1 16,0 0-1-16,0 0 0 0,0 0 0 15,0 0 0-15,0 0 0 0,0-2 0 0,0 2 0 16,0 0 0-16,0 0 0 0,0 0 1 15,0 0-1-15,0 0 0 0,0 0 1 16,0 0-1-16,0 0 1 0,0 0-1 16,0 0 0-16,0 2 0 0,0-2 0 15,-1 0 0-15,1 0-1 0,0 1 0 16,0-1 0-16,0 0 0 0,0-1-1 16,0 1 1-16,0 0-1 0,0 0 1 15,0 1-1-15,0-1 1 0,0 1 1 16,0 0 0-16,0 0 0 0,-1 1 0 15,1-1 1-15,0 0 0 0,0 0 0 0,0-1 0 16,0 0 0-16,0 0 0 0,0 0 1 16,0 0-1-16,0 0-1 0,0 0 1 15,0 0-1-15,0 0 1 0,0 0-1 16,0 0 0-16,0 0 0 0,0 0 0 16,0 2 0-16,0-2 0 0,0 1 1 15,0 0-1-15,0 0 0 0,-1 2 0 0,1-2 0 16,0 0-1-16,0-1-2 0,0 1-7 15,1 2-8-15,-1-3-9 0,0 1-11 16,-1 0-16-16,1 2-20 0,-2 0-25 16,0 1-21-16,-3 0-57 0,-2 3-106 15</inkml:trace>
  <inkml:trace contextRef="#ctx0" brushRef="#br0" timeOffset="19899.57">7253 7879 178 0,'-11'-2'49'15,"1"2"5"-15,3-1-24 0,2 0-6 16,1 1-6-16,2 0-8 0,0 2-5 15,2 2-2-15,0 0-3 0,4 3-2 16,-2 1 1-16,2 1 3 0,3 2 3 16,1 0 1-16,2 2 0 0,1 0-1 15,1-2-2-15,5 1 1 0,0-1 2 0,4-1 1 16,2-1 1-16,2-3 2 0,3-4 3 16,4 0 4-16,5-4 1 0,5 0-1 15,9-2 0-15,3-2-1 0,3 0-3 16,2 0-3-16,2-3-3 0,0 1-3 15,3-3 0-15,1 0-2 0,4 0 1 16,-2 0-2-16,3 1 1 0,0 0-1 16,-4 3 0-16,-3 1 0 0,0-2 0 0,-1 3-1 15,1 0 1-15,-3 2-1 0,1-1 1 16,0 3-1-16,-2-2 1 0,-1 2-1 16,1-3 1-16,2 2-1 0,5 0 0 15,4-3 1-15,3-3 0 0,2 3 0 16,5 1 0-16,2 0 0 0,1-1 1 15,-2 0-1-15,-2 5 0 0,0 2 0 16,-2 0 0-16,-1 0-1 0,-1 4 1 16,-4 0 0-16,0 2-1 0,-4-5 1 0,-1 0-1 15,-1-1 1-15,-5 1-1 0,-2-6 0 16,-2 2 1-16,4 0-1 0,3 1 0 16,-1 0 1-16,2 0-1 0,-4 1 0 15,-3 2 1-15,-8 1-1 0,-4 0 0 16,-5 0 0-16,-2-1 0 0,-4 5 1 15,3-1-1-15,1 1 0 0,-1-1-1 16,2-1 1-16,-4 1 0 0,2-1 0 0,0-2 0 16,-5-1-1-16,-4-2 2 0,-4-2-3 15,-3-1 2-15,1-1 0 0,3-3 0 16,5-1 0-16,11 0 1 0,54 2-1 16,6-1 2-16,12 2-1 0,-1 1 0 15,1 2-1-15,-7 1 1 0,-8 0-1 16,-56-2 1-16,-6 4-1 0,-12-2 0 15,-6 0 1-15,-5 0-1 0,-3 0 0 0,2 1 1 16,5-2-1-16,9 1 0 0,6-2 0 16,7 1 1-16,10 1-1 0,3-2 0 15,5 0 1-15,-5 2-1 0,0 0 2 16,-3 0 0-16,-3 0 0 0,-2-1 0 16,2 2 1-16,2 2 0 0,2-3 0 15,2 1 0-15,-1 2 0 0,0-1-1 16,-1 0 0-16,-4 1 0 0,-2-2-1 15,-3 0 1-15,1-2-1 0,3 0 0 0,4-2 0 16,7 1 0-16,5-2 0 0,2 1 0 16,1-1-1-16,5-1 1 0,4 0 1 15,1 0 0-15,-2 0 0 0,2 0 1 16,-1-1 0-16,-1 1 0 0,1 3 0 16,-6-2-1-16,-2-1 1 0,0 2-1 15,-2 0-1-15,1 3 0 0,-1-3 0 16,-5 3 0-16,1-2 0 0,-2 4-1 0,-1-2 0 15,1 1 1-15,3-1 0 0,3 1 0 16,1-3 2-16,-1 2 1 0,0 0 2 16,-4 0 1-16,-4 0 2 0,-4-2 1 15,-4 2-1-15,-3 4 1 0,-1 0 0 16,-2-2-1-16,-3-1 0 0,-1 2-1 0,-4-1 1 16,-3 0 0-16,-2-4 0 0,-4 1-1 15,-1 1-1-15,0 1 0 0,-4-2-2 16,2 2-1-16,2-2 0 0,2 1-1 15,2-1 1-15,2 0 0 0,2-1 0 16,1 2-1-16,1 2 1 0,0-1-2 16,-3 1 0-16,1 1 0 0,-4-1-1 15,-3 1 0-15,0-2 0 0,-5-1 0 16,-2 0-1-16,-1 1 2 0,-1 0-1 16,0-1 0-16,-1 2 1 0,4-1 0 15,0 0 1-15,5-1 0 0,4-1 1 0,6 0-1 16,6 1 1-16,8-2 0 0,4 1-1 15,2-1-1-15,1 0 0 0,0 2 0 16,-1 3-1-16,-4-3 0 0,-5 0 0 16,-4 0-1-16,-1 1 1 0,-2 0 0 15,-3 2-1-15,-2-1 1 0,-1 1-1 0,-3-1 0 16,-2 2 1-16,-3-1-1 16,0 0 0-16,-1-2 0 0,0 2 1 0,-1-2-1 15,1-1 0-15,1 1 1 0,3-2 0 16,1 1-1-16,1-1 1 0,3-2-1 15,2 1 1-15,0 0 0 0,-1-1-1 16,-1 3 0-16,-3 0 1 0,-4 0-1 16,1 0 0-16,-6 1 0 0,-1-1 1 15,-3 1-1-15,-1-1 0 0,1-1 0 16,-2 0 1-16,3 0-1 0,1-1 1 16,3 0-1-16,4-2 1 0,4 2-1 0,7-2 0 15,3-1 1-15,7 0-1 0,6 3 0 16,6-1 0-16,3 2 0 0,1-1 1 15,-3 0-1-15,-3 4 1 0,-6-1-1 16,-6-1 0-16,-7 0 1 0,-6 0-1 16,-6 0 0-16,-3-1 1 0,-5-2-1 0,-3 0 1 15,-1-1 0-15,-4-1 1 0,3-1-1 16,1-1 0-16,4-2 0 0,6-1 0 16,8-1 0-16,6 0-1 0,5-2 0 15,3-1 0-15,4-2 0 0,1 0 0 16,-1 0 0-16,-1 2 1 0,-4-1-1 15,-1 3 0-15,-4 2 0 0,-5 1 1 16,-5 3 0-16,-5 0 0 0,-3 0 1 16,-4 0 1-16,-4-1 0 0,-2-2 1 0,-3-1-1 15,-1 0 0-15,-2-2 0 0,-1 0 0 16,-3-3-1-16,-2-1-1 0,-3-2 0 16,-1-1 0-16,-1 0 1 0,-4-2-1 15,0 1 0-15,-1 1 0 0,-2-3 1 16,1 1-2-16,-2-1 1 0,0 2-1 15,-1 1 0-15,0-2 0 0,0 0-1 0,1 4 1 16,-1 0 0-16,-2 1 0 0,0 0 0 16,0 1 0-16,-3-1 0 0,-2 3 0 15,-3-1-1-15,-3 1-1 0,-3-2 1 16,-3 1 0-16,-3-1 0 0,-1-1 0 16,-4-1 0-16,0 1 1 0,2 0 1 15,-1 2-1-15,2 1 1 0,2-1 1 16,1 7-1-16,0-1 0 0,1 1-1 15,-2 3 1-15,-3-1 0 0,-2 1 0 16,-2 0-1-16,-3-1 1 0,0 2-1 0,1-2 1 16,1 2 0-16,3 0-1 0,4 0 1 15,-1 2-1-15,1-1 0 0,-2-1 1 16,2 1-1-16,-3-2 1 0,-2-2-1 16,-2 1 1-16,-1-1-1 0,3 1 0 15,1 2 1-15,3 0-1 0,1 2 0 0,2 2 0 16,3 0 0-16,-3 0 0 0,2 2 0 15,-4-2 0-15,0-1 0 0,-1-1 1 16,-3 1-1-16,4-2 0 0,-1 2 0 16,2 0 0-16,5 2 0 0,3 0 1 15,2 2-1-15,2 1 0 0,0-3 0 16,3 2 0-16,-2 0 0 0,0-3 0 16,-5 0 0-16,1 1 1 0,-2-2-1 15,-2 0 0-15,0 0 1 0,-2 2-1 0,-1-1 0 16,3 1 0-16,0 1 0 0,1 0 0 15,1 4 1-15,2-1-1 0,3 1 0 16,1 0 0-16,-1 0 0 0,0-1 0 16,0-1 0-16,1-1 0 0,-1 0 0 15,-1 0 0-15,0-2 0 0,0-2 0 16,3 0 0-16,-3 1 0 0,0 1 0 16,3-1 0-16,2-1 0 0,2 2 0 0,1 3 0 15,2 0 0-15,2 1-1 0,2-1 1 16,1 1-1-16,-1 2 1 0,2-2-1 15,2 1 1-15,-1 2-1 0,2-1 1 16,1 1 0-16,1-1-1 0,0 1 2 16,1-2-1-16,-1 1 0 0,1 0 0 15,-1-2 0-15,1 2 1 0,-1 0-1 16,0 0 0-16,-2 0 0 0,1-2 1 16,0 2-1-16,-1-2 0 0,1 1-1 0,1 2 1 15,0-1-2-15,1 2 1 0,1 2 0 16,0 1 0-16,1-1 0 0,0 0 1 15,2 0 0-15,1 1 0 0,-1-4-1 16,1 1 1-16,0 4 0 0,1 0 1 16,0 2-1-16,0 1 0 0,-1 2 0 15,2-1 1-15,-2 2-1 0,1-2 0 16,-1-1 1-16,-1 1-1 0,1-1 0 0,0-1 0 16,0 0 0-16,0-1 0 0,1 0 0 15,0-1 0-15,0 0 1 0,2-1-2 16,-1-1 1-16,1-1 0 0,-1 1 1 15,1-2-2-15,-1 1 2 0,0-1-1 16,1 1 0-16,-1-1 1 0,1 2-1 16,-1 1 1-16,1 1-1 0,-2 0 1 15,1 1 0-15,1 0-1 0,-1-4 1 0,0 0-1 16,0-3 1-16,0 0-1 16,1-2 0-16,-2 0 0 0,0 0 0 0,2 3 0 15,-2-2 1-15,0 2-2 0,0-2 1 16,1-1 0-16,-1 1 0 15,1-2 0-15,0 2 1 0,-1-4-1 0,0 1 2 16,0 0-1-16,0-2 0 0,1-1 1 16,-1 2 0-16,1-1-1 0,1 2 0 15,-1-1-3-15,3 4-18 0,1 0-123 16,8-1-121-16,-1-11-311 0</inkml:trace>
  <inkml:trace contextRef="#ctx0" brushRef="#br0" timeOffset="26221.35">14726 8884 33 0,'7'3'20'0,"6"-2"6"16,4 0 5-16,2-1 5 0,2 1 9 0,2-2-1 15,2 0 1-15,-1 1 3 0,-1 1-1 16,-1 0-3-16,0 2-5 0,0-1-5 15,0 2-3-15,1-1-4 0,3-2-2 16,2-1-2-16,4-1-1 0,3-1-1 16,7 0-2-16,3-1-1 0,4 0-2 15,4 0-3-15,0 3-2 0,0 0-1 16,3-1-1-16,-1 1-1 0,1 4-1 16,0 1-1-16,1 1-1 0,2 1 0 0,-2 3-1 15,-2 0-1-15,-3 1-1 0,2-3 0 16,-4 0 0-16,1-2 0 0,3 0-1 15,4-1 0-15,2-2 0 0,2-1 1 16,-2-1-1-16,4-1 1 0,2-1-1 16,0-2 2-16,3 0-1 0,-1-1 0 15,1 1 1-15,-2 1 0 0,-2 2 0 0,-2 0-1 16,-6-2 1-16,-3 0-1 16,-5 2 0-16,1 2-1 0,-2-2 1 0,0-2-1 15,-3 4 0-15,-1-4-1 0,-4 4 1 16,-2-4 0-16,-3 0-1 0,2-2 1 15,1 2 0-15,2-3 1 0,4 4 1 16,4-3 1-16,2 0 1 0,2 2 0 16,-1 2 0-16,-3 0 0 0,-4 2-2 15,-3-2 0-15,-5 3-2 0,-1 0 1 0,-5 0-1 16,0 1-1-16,-2-3 1 0,2 0-1 16,0 4 1-16,-1-1-1 0,3-2 1 15,4 2 0-15,2-2-1 0,3 2 1 16,1-3 0-16,1-2 0 0,3-3-1 15,1 0 1-15,2 1-1 0,-1 0 0 16,3 0 1-16,0-1-1 0,2 3 0 0,-3 1 0 16,-4 0 1-16,-6 1-1 0,-3-1 0 15,-5-1 1-15,-5 1-1 0,-2-3 0 16,0 1 1-16,-1-2-1 0,3 0 1 16,3 1-1-16,0-1 0 0,8 3 1 15,3-3-1-15,2 2 1 0,3 2 0 16,1-1 1-16,-3 1 0 0,0-2 0 15,-4 1 1-15,-3 1-1 0,-4-1 1 16,-3 1 0-16,-4-3-1 0,0 3-1 16,-4-1 1-16,-3 0 0 0,-6 0-1 0,1-2 0 15,-3 3 1-15,0 0 0 0,2 0 0 16,2-2-1-16,4-1 1 0,7 1-1 16,5 0 1-16,3-3-1 0,2 1 0 15,2 0-1-15,1 1 1 0,0 0-1 16,0-1 0-16,-1 1 1 0,1-2-1 15,-3 1 1-15,-3 1 0 0,-1-1 0 0,-5 1 1 16,-3 0 0-16,-4 0 1 0,-3 0-1 16,-1-2 1-16,1-1 0 0,-1 1-1 15,1-1-1-15,3 1 0 0,3 0 0 16,6 2 0-16,6 0-1 0,4 3 0 16,7-2 1-16,5 5-1 0,6-1 0 15,3 2 0-15,0 0 0 0,-1 3 1 16,-3-2-1-16,-2 3 0 0,-4-3 1 15,-7-1-1-15,-7 0 1 0,-2-2-1 16,-7-2 1-16,-4-1-1 0,-5-1 1 0,-5-1-1 16,-1 1 1-16,1-1-1 0,2-1 1 15,5 0-1-15,5-1 0 0,5-1 1 16,6-1-2-16,3 1 2 0,4-1-1 16,3 1 0-16,-2 1 1 0,0 1 0 15,-3 2 1-15,-2 1 0 0,-5-1 0 16,-2 1 1-16,-7 1-1 0,-4 0 0 0,-6 0 2 15,-2-1 0-15,-5 0 1 0,0-1 0 16,-5 0 0-16,0-2-1 0,-4 1 1 16,1 0-2-16,-2 0-1 0,2-1 0 15,-1 0 0-15,0 2 0 0,0 1 0 16,1-1 0-16,0 1-1 0,-2 1 0 16,2 0-1-16,-1 0 1 0,1 0-1 15,-1 0 0-15,1 0 0 0,-1 0-3 16,1 0-4-16,-3 0-7 0,1 1-8 0,-4 2-34 15,-5 0-90-15,-9 0-110 0,-4 1-261 16</inkml:trace>
  <inkml:trace contextRef="#ctx0" brushRef="#br0" timeOffset="33490.11">10999 8854 333 0,'-9'-9'91'0,"4"3"3"0,3 0-44 16,2 1-14-16,0 3-3 0,1-3-4 16,1 2-1-16,1 0-4 0,0 0-1 15,2 1 2-15,-1-1 5 0,2 1-5 16,2 1-8-16,0-2-3 0,6 2-1 15,5-2 0-15,7 1-1 0,9 1-3 16,12-3 0-16,8 0 0 0,3 1-3 0,-2-2 0 16,-2-1-2-16,2 0 0 0,12 1-1 15,44 1 0-15,10 0-1 0,9-2 0 16,2 4 0-16,-1 2-1 0,-9 1 0 16,-17-1 0-16,-48 0 0 0,-9 1 0 15,-5 0 0-15,1 3 0 0,4-3 0 16,4-1-1-16,-3 3 1 0,-8-2 0 15,-10 1-1-15,-8 1 1 0,-5-3 0 0,-7 1 0 16,-6-1 1-16,-1-2 2 16,-1 2 3-16,-3-2 1 0,-4 0-1 15,1-2 1-15,-4-2-1 0,0-2-1 0,-5-1-1 16,-6-2-4-16,-4-1 1 0,-10 0-1 16,-7 2 0-16,-8 4 0 0,-7 2 0 15,3 0 0-15,2 2-1 0,5-1 1 16,5 1-1-16,-1 3-1 0,-5-2 1 15,-3 2 1-15,-52 0-1 0,-11 1 0 16,-10-1 0-16,-1 0 0 0,4-1 1 0,12-1-1 16,9 0 0-16,56 3 1 0,13 3-1 15,6-1 1-15,4-1-1 0,-5 1 0 16,-4 0 0-16,-6-2 0 0,-4-1 0 16,-4-1 0-16,1 2 0 0,6-1 0 15,7 2-1-15,7-1-2 0,6 0-2 16,9-1 0-16,6 4 0 0,7 1 0 15,8 2 0-15,6-1 1 0,9 2 2 0,7 0 3 16,2 1-1-16,-1-2 1 0,-2-2 0 16,-5-3 0-16,1 1-1 0,3 0 1 15,8-2-1-15,52 1 1 0,11-1 0 16,10-1-1-16,9-1 1 0,-3 0-1 16,-9 0 1-16,-17 0-1 0,-53-1 0 15,-8-1 0-15,-9 2 1 0,-1 0-1 16,1-3 1-16,2 3-1 0,1 0 0 15,1-1 1-15,-4 2-1 0,-6-2 1 0,-9 1-2 16,-6 1 0-16,-6-1 1 0,-4-1 0 16,-7 0 0-16,-6-3 0 0,-7 3 0 15,-6 0 1-15,-2-1 0 0,-4 1-1 16,1 0-1-16,5 1 0 0,-5 1 1 16,-6-1-1-16,-10 3 0 0,-55-2 1 15,-17 0 0-15,-8 1 0 0,-1 1 0 0,8-2 0 16,11 0 1-16,14-1-1 0,53 0 0 15,13 0 0-15,4-2 1 0,1-2-1 16,-3 1 1-16,0-2 0 0,3 0 0 16,6 0 0-16,6 1 0 0,7 1 0 15,2 0-1-15,3 2-1 0,2 0 0 16,2 1-1-16,3 1 0 0,3-1-1 16,5 2 1-16,9-2 1 0,7 4 0 15,3-2 1-15,3-3 0 0,3-1 0 0,11-6 0 16,14 2 1-16,62-4-1 0,12-5 2 15,5-1-1-15,-3 2 0 0,9 1 0 16,3 0 0-16,-7 1 0 0,-61 5 0 16,-13 4-1-16,-7 2 1 0,-3-3-1 15,-12 7-1-15,-17 1-2 0,-15-3 2 16,-13 1-1-16,-5 0 1 0,-6-1 0 0,-3 0 0 16,-7 0 1-16,-1 2 2 0,-2-2-1 15,-5 0 0-15,-5 0 0 0,-7 2-1 16,-1 0-2-16,0 5-3 0,-3-1-4 15,0 3-19-15,7 2-48 0,1 3-68 16,-4 2-105-16,-6-1-240 0</inkml:trace>
  <inkml:trace contextRef="#ctx0" brushRef="#br0" timeOffset="43416.49">6250 9791 223 0,'-16'-1'47'0,"5"1"1"15,6-2-38-15,2 2-5 0,2 0-3 16,1-1 2-16,0 1 1 0,2-1 0 16,1-2 2-16,2 2 1 0,-1-1 6 15,2-1 5-15,0 0-1 0,1 1 1 16,3 0 2-16,0 3 1 0,1-1-2 16,1 0-3-16,0 1-2 0,2 1 0 15,0 0-1-15,0 1-1 0,1-2-1 16,2 1-1-16,0-1 1 0,2-1-1 0,4 0 2 15,-3-2-1-15,4 0 1 0,0-1-1 16,2-1 0-16,3 3-1 0,4 2-1 16,0-1-1-16,3 4-1 0,-1 0-3 15,1-1 0-15,-1 4-1 0,-3-1-1 16,0-1-1-16,-1 1 0 0,1-1 0 16,3 0-1-16,6-4 1 0,8-1-1 0,2-1 0 15,5-3-1-15,3 0 1 0,0 2 0 16,-1-2 0-16,-3 4 0 0,-6 0 0 15,2-1 0-15,1 3 0 0,-1 2 0 16,0 1 0-16,2 0 1 0,1 1-1 16,-3 0 0-16,-2 1 0 0,-2-2 0 15,0-2 0-15,5-3 0 0,2-3 0 16,2 0 0-16,4-4-1 0,3 0 1 16,1 0 0-16,-3-1-1 0,-2 4 1 0,-2-3-1 15,1 5 1-15,-1 1-1 0,-1-1 0 16,-1 2 1-16,0 2-1 0,-3 1 0 15,-1 5 0-15,-4-1 0 0,-1 0 1 16,-1 1-1-16,2-2 0 0,4 1 1 16,2-3-1-16,4-4 1 0,1-3-1 15,-1 0 1-15,1-5-1 0,0 4 1 0,0-6-1 16,1 2 0-16,-1 2 0 0,-1 3 0 16,1-1 0-16,-2 4 1 0,-2 2-2 15,-6 5 1-15,-4 1 0 0,-4 2 1 16,0 1-1-16,0 0 1 0,3 1-1 15,3-2 1-15,2-1 0 0,2-5-1 16,3-1 1-16,0-3 0 0,-1-1 0 16,0-3-1-16,-1-2 1 0,3-1-1 0,1 0 0 15,2 0 0-15,0 0 0 0,0-1 0 16,-2 3 0-16,-4 3 0 0,-7 2 1 16,-3 2-1-16,-7 2 0 0,-2-1-1 15,0 1 1-15,-2-1 0 0,3 1 0 16,5-3 0-16,5-5 0 0,4 2 0 15,3-3 0-15,-2 1 0 0,-4-2 1 16,-5-1-1-16,-5-1 0 0,-9 2 0 16,-7 1 0-16,-2 2 0 0,0-1 0 0,5 0 0 15,5 3 0-15,7 1 0 0,5 0 0 16,1 1 0-16,44 2 0 0,2 0 0 16,-4 1 0-16,2 0 0 0,-2-2 0 15,0 1 1-15,2-2-1 0,-44-2 0 16,-3-1 0-16,-2 0 1 0,-7-3-1 15,-8 0 0-15,-3 1 0 0,-2 0 0 16,-2-1 0-16,2 1 0 0,5 2 0 0,6-1 0 16,4 1 0-16,3-2 0 0,5 2 0 15,-2 2 0-15,-1 1 0 0,0-4 0 16,-4 6 1-16,-2-3-1 0,-3 3 0 16,-1-1 0-16,0-2 0 0,0-2 0 15,-2 4 1-15,3-5-1 0,0 3 0 16,4-2 0-16,0 1 0 0,-1-1 0 15,3 1 1-15,-1-1-1 0,1-2 0 16,-2 4 0-16,-2-2 0 0,-1 0 0 0,-1 2 0 16,-3 2 0-16,-4-2 1 0,-2 0-1 15,-4 0 0-15,-1 0 0 0,-3 0 1 16,-5 0-1-16,0 0 1 0,-2 0-1 16,0 0 1-16,-1 0-1 0,1-2 1 15,-1 2 0-15,0 0 3 0,0 2 3 0,0-2 3 16,2-2 1-16,-2 2 2 15,0 2 2-15,-2-2 0 0,2 0-1 0,0-2-3 16,0 2-2-16,0 0-1 0,2-1-2 16,-2 0-1-16,0-2-1 0,1 2-2 15,0 0-1-15,0-2-4 0,0 2-7 16,3 1-22-16,0-1-71 0,3-3-30 16,1 4-92-16,0-3-198 0</inkml:trace>
  <inkml:trace contextRef="#ctx0" brushRef="#br0" timeOffset="81589.73">11594 12132 382 0,'-9'-6'79'0,"1"2"0"0,5 4-74 16,2 2-1-16,2 2-2 0,1 2-1 15,2 1 1-15,1 2 1 0,1 1 2 16,3 0 3-16,4 1 3 0,5 0 1 16,2 1 2-16,0 3 3 0,3-1 1 15,50 2 0-15,0 4 0 0,-1 3-2 0,3 3 1 16,3 1-2-16,2 3-1 0,2 3 0 15,-46 4 0-15,-2 1-2 16,0 1-1-16,-6 3 0 0,-5 3-3 0,-8 2 1 16,-1 2-2-16,-3 1-1 0,9 4 0 15,10 0 0-15,13 0-1 0,12-4 0 16,11-2 0-16,11-3-2 0,4-3 0 16,1-7 0-16,-1 2 1 0,1-3 1 15,0 3 1-15,2 1 1 0,-3 4 1 0,-1 2-1 16,2 2 0-16,-6 3 0 0,-3 2-3 15,-2-2 0-15,-3 2-1 0,0-2-1 16,-3 2 0-16,-1 0 0 0,4-5-1 16,-2 0 1-16,-1-2-1 0,2-8 0 15,2 0 1-15,-2-8-1 0,-2-3 2 16,-4-3-1-16,-4-4 1 0,-5-2-1 16,-5 1 0-16,-8-1 0 0,-1 1 0 15,-5-1 0-15,-5 2-2 0,-3 0-3 0,-5 2-7 16,-5 0-32-16,-2-2-74 0,-5-4-22 15,-2-9-93-15,-2-6-191 0</inkml:trace>
  <inkml:trace contextRef="#ctx0" brushRef="#br0" timeOffset="82058.6">13942 11975 309 0,'-5'16'85'0,"-2"3"1"0,-5 8-40 0,-4 8-6 16,-5 4-15-16,-5 6-10 0,-3 13-7 16,-4 8-2-16,-5 9 0 0,-4 7 1 15,-1 8 3-15,-1 16 5 0,-3 8 2 16,-2 3 3-16,-6 9 1 0,-5 11 1 15,-6 1 2-15,-4 6-3 0,-4 7-3 16,-6 1-2-16,-4 0-3 0,-3-2-1 0,-9 0-1 16,2 8-4-16,-1 0 2 15,12-9-2-15,7 6 1 0,-1 1 0 0,0 5-1 16,-31-7-1-16,-6-1-4 0,-1-2-7 16,-4-4-25-16,4-7-56 0,13-11-44 15,13-9-95-15,51-9-206 0</inkml:trace>
  <inkml:trace contextRef="#ctx0" brushRef="#br0" timeOffset="167203.34">7388 14156 273 0,'-9'-3'58'0,"3"0"-2"0,1 0-51 0,4 1-4 15,2 0-1-15,4-2 2 0,2 1 4 16,4-4 5-16,3 0 7 0,3-3 5 15,1-2 3-15,4 0 2 0,0-2-2 16,3 0-3-16,2-3-3 0,1 2-5 16,4-1-2-16,2-2-3 0,2-2-1 0,3 0-2 15,2-3-1-15,2 1-1 0,-1-4-1 16,1 1 0-16,2 0-2 0,2-1 0 16,-2 2-1-16,0 3 0 0,1 1-1 15,-1 6-5-15,-2 1-17 0,-5 5-43 16,-6 3-28-16,-5 1-68 0,-9 6-148 15</inkml:trace>
  <inkml:trace contextRef="#ctx0" brushRef="#br0" timeOffset="167780.08">7092 15650 418 0,'-3'-2'87'15,"-1"-1"-1"-15,4 0-73 0,2 0-8 16,6-1-3-16,2 0 1 0,2-1 2 16,3-1 5-16,2 1 3 0,-1-2 2 15,2 1 1-15,2 2 1 0,-1-3 1 16,4-1-1-16,1 1 0 0,3-4-1 16,1-2-1-16,1-5-1 0,2-2-1 15,3-5-2-15,2-2-2 0,2-2-1 16,3 1-2-16,2 2 0 0,2 1-2 0,4 3 0 15,-1 4-1-15,0 3-1 0,-5 3 0 16,-1 1 0-16,-6 1-2 0,-3 0-4 16,-6 2-8-16,-3-1-9 0,-7 2-12 15,-3 2-15-15,-3 0-20 0,-2 3-22 16,-4-1-28-16,-5 0-58 0,-5 1-111 16</inkml:trace>
  <inkml:trace contextRef="#ctx0" brushRef="#br0" timeOffset="192120.63">13064 16317 394 0,'-1'-5'89'0,"-2"4"2"0,1-1-63 0,0 0-11 16,2 2-2-16,0 0 0 0,0-1 5 16,2 1 2-16,-2-1 3 0,1 1 2 15,-1 0 2-15,1 1 0 0,0-1-3 16,2 1-3-16,-2 3-4 0,1 0-4 16,1-1-3-16,1 4-2 0,-2 0-3 15,3 3-1-15,-1-1-1 0,1 4-2 0,-1-1 0 16,3 1-1-16,0 1 1 0,0 1-2 15,4-1 1-15,0 2 0 0,2 0 0 16,0 6 2-16,0 2-1 0,1-1 2 16,-2-1 1-16,0 0 0 0,1-1 0 15,-1-2 0-15,0-3 0 0,-1-1 0 16,-1 1 0-16,1-3-1 0,0 2-1 16,-2 0 0-16,-1 1-1 0,1-2 0 0,-1 1-1 15,2 0 1-15,-1-4-1 0,1 0 0 16,-2 0 1-16,-1-3-1 0,1 0 1 15,-3-1 0-15,-2-2 0 0,1 2 0 16,-3 1-1-16,2-3 1 0,-3-1 0 16,1 1 0-16,-1-1 0 0,1 0-1 15,0-2 1-15,-1 2 0 0,0-3-1 16,2 2 1-16,-2-2-1 0,1 1 1 16,-1-1 0-16,0 1 1 0,0-2 0 0,1 1-1 15,-1 0 1-15,0-2 0 0,0 2 0 16,0-2-1-16,0 1 1 0,0 0-1 15,0 0-1-15,0-1-4 0,0 1-7 16,-1-3-11-16,0 0-56 0,1-2-83 16,-5-3-122-16,-4 0-283 0</inkml:trace>
  <inkml:trace contextRef="#ctx0" brushRef="#br0" timeOffset="210809.13">15000 10932 227 0,'-18'-2'51'15,"7"-2"2"-15,2-2-39 0,6 3-1 0,0-2 8 16,3 1 12-16,0-1 8 0,2 0 4 16,-1-1 3-16,0 1 2 0,1 0-3 15,2 0-8-15,3 2-8 0,3-2-4 16,6 0-4-16,6-1-1 0,10 1 0 15,8-1-1-15,12-2-1 0,9 0-4 16,8 2-5-16,7-2-2 16,6 2-4-16,6-1-1 0,6 2-1 0,2-1-1 15,-2 1 0-15,4-2-1 0,1 0 0 16,2 5 0-16,-2 0 0 0,-8-3 0 0,1 2 0 16,-1-2 0-16,-2 5 0 0,-2 1 0 15,-8 1 0-15,-2-1-1 0,-2 0 1 16,0 2-1-16,-7 0 1 0,-1 0-1 15,-4-1 1-15,1-1-1 0,-3-1 0 16,-1 0 1-16,-7 4-1 0,-4-3 0 0,-5-1 1 16,-10 0-1-16,-4-1 0 0,-8 0 1 15,-6 1-1-15,-5-3 4 0,-4 6 2 16,-2-4 2-16,-4 1 1 0,-1 0 2 16,0 0 0-16,-1 0 0 0,1 0-2 15,0-2-3-15,0 4-1 0,0-2-2 16,0-2-1-16,0 2-1 0,0 0 0 15,1-1-1-15,-1 1 1 0,0 0 0 16,0 0-1-16,0 0 1 0,0 1 0 16,0-2 0-16,0 2 0 0,0-1 0 0,0 0-1 15,0 2 1-15,-1-2 0 0,1 0-1 16,0 0 1-16,0 0 0 0,0-2-1 16,0 2 1-16,-1 0 0 0,1 0-1 15,0 0 0-15,0 0 0 0,0 0 0 16,0 0-1-16,0 0 0 0,1 2 0 15,-1-4 0-15,0 2 0 0,0 0 0 0,0 0 1 16,0 2 0-16,0-2-1 0,-1 0 1 16,1 1 0-16,0-1 0 0,0-1 0 15,0 2 0-15,-2-2-1 0,2 1 1 16,0 0 0-16,0-2 0 0,2 2 0 16,-2 2 0-16,0-2 0 0,0 1-1 15,1-1 1-15,-1 1-1 0,1-1 1 16,-1 1 0-16,1-2 0 0,1 1 0 15,-2-1 0-15,0 2 0 0,0-2 0 0,0 3 1 16,0-4-1-16,0 4 1 0,0-4 0 16,0 3 0-16,0-2-1 0,0 2 1 15,0-3 0-15,0 4-1 0,0-4 1 16,0 4-1-16,1-4 1 0,-2 4-1 16,2-3 0-16,-1 3 0 0,0-3 0 15,0 4 0-15,0-5 0 0,0 4 0 0,1-5 0 16,-1 6 0-16,0-6 0 0,0 6 1 15,-1-7-1-15,1 6 1 0,0-4-1 16,0 4 1-16,-1-4 0 0,1 3-1 16,0-2 1-16,0 3 0 0,0-4-1 15,0 4 1-15,1-4-1 0,-1 3 0 16,0-2-1-16,0 3 1 0,0-4-1 16,0 4 0-16,0-4 0 0,0 4 0 0,0-3 1 15,0 4-1-15,0-6 1 0,0 6 0 16,1-5 0-16,-2 4 0 0,1-4 0 15,0 5 1-15,0-6-1 0,0 6 1 16,0-6-1-16,0 5 0 0,0-4 1 16,0 5-1-16,0-6-1 0,0 5 1 15,1-5-2-15,-1 6 1 0,0-5-1 16,0 4 1-16,0-5 0 0,0 6-1 16,0-6 2-16,0 4 0 0,0-2 0 0,0 4 1 15,0-6-1-15,0 4 1 0,0-3 0 16,-1 6 0-16,1-7 0 0,0 4 0 15,0-3 1-15,0 3 0 0,0-3-1 16,0 4 1-16,0-4 0 0,1 4-1 16,-1-4 1-16,0 4-1 0,-1-3 0 15,1 3 0-15,0-4-1 0,0 4 0 16,0-3 1-16,1 4-1 0,-1-6 1 16,0 6-1-16,0-5 0 0,0 4 1 0,1-5-1 15,-2 6 1-15,1-7-1 0,0 6 1 16,0-4-1-16,0 3 0 15,0-2 0-15,0 2-1 0,0-3-1 0,0 4-2 16,0-4-3-16,0 4-3 0,1-4-1 16,1 3-3-16,-1-1-3 0,0 2-8 15,0-4-11-15,0 4-12 0,1-4-26 0,-4 3-42 16,0-2-18-16,-4 0-72 0,0-1-123 16</inkml:trace>
  <inkml:trace contextRef="#ctx0" brushRef="#br0" timeOffset="211300.56">15321 10721 386 0,'-1'-3'84'15,"0"1"0"-15,0-1-65 0,1 2-13 16,1 1-4-16,1-1 1 0,2-1 2 16,1 2 2-16,0-1 2 0,1 1 3 15,1 0 1-15,1 1-1 0,0 3-2 16,0 0-1-16,-1 0-3 0,1 2 0 15,1 0 1-15,1 0 3 0,2-1 3 0,2-2 2 16,3 0 3-16,4-2 1 0,5-6 0 16,9-1-1-16,8-2-3 0,8-1-3 15,10 2-2-15,8 0-3 0,3 0-1 16,7 1-2-16,4 1 0 0,4 4-1 16,-1-2-1-16,-3 2 0 0,-2 0-1 15,-3 1 0-15,-3 1 0 0,-4 0 0 16,-5 1 0-16,-3 0-1 0,-2-1 1 0,-1 2-1 15,-1-1 0-15,-1-1 0 16,1-1 1-16,-2-2 0 0,0-3 1 0,1 1 1 16,-1 0 0-16,0 1 2 0,-5 1 2 15,-3 2 1-15,-6 0 1 0,-6 1-1 16,-8-2 0-16,-7-1 0 0,-5 1-1 16,-7-1-1-16,-2 1-2 0,-3-1 0 15,-4 1 1-15,-1 1 0 0,0 0 0 16,0 0 0-16,0 0-1 0,0 1 0 0,0-1 0 15,0 0-2-15,-1 0 0 0,1 0-1 16,0 0 0-16,1 0-2 0,-1 0 0 16,0 0 0-16,2-1-1 0,2 2 1 15,1-1 0-15,1 0-2 0,2 0-1 16,2 3-3-16,3-2-8 0,1-1-32 16,1 1-81-16,1-1-11 0,5 3-90 15,1-3-177-15</inkml:trace>
  <inkml:trace contextRef="#ctx0" brushRef="#br0" timeOffset="213233.73">19403 10766 184 0,'-31'-3'39'16,"-4"1"0"-16,0 2-31 0,2 0-6 16,5 2-2-16,1 0 6 0,3 1 7 15,3-1 9-15,5 0 8 0,5-1 6 16,4 2 2-16,2-5 0 0,2 5-3 0,2-4-2 16,2 3-4-16,0-3-5 0,1 3-1 15,0-3 1-15,1 2 4 0,1-2 1 16,5 2 0-16,1-2-2 0,4 4-2 15,7-5-1-15,9 5-2 0,8-3-3 16,9 2-3-16,10-2-4 0,10-1-2 16,12-1-1-16,11 0-2 0,9-1-1 0,7 0-1 15,5-3-2-15,13 4 1 16,1 2-2-16,0-2 0 0,0 0 0 0,0 1 0 16,0 3-1-16,-7 1 0 0,-6-2 1 15,-5 0-2-15,-2 3 1 0,-2 1 0 16,-9 0 0-16,-7-2-1 0,0 2 1 15,-1 1-1-15,2 0 1 0,1-1-1 16,-2 0 1-16,2 1-1 0,4-1 1 16,0 1-1-16,1-1 0 0,-5 0 0 0,-5-1 0 15,-7-1 1-15,-5 0-1 0,-7-3 1 16,-12 0-1-16,-12-1 1 0,-7-1-1 16,-10 0 2-16,-6 0-2 0,-8-1-1 15,-5-1 1-15,-2 0-3 0,-5-1-3 16,-1 0-6-16,-3-3-10 0,-2 2-9 15,-2 0-11-15,-6 1-19 0,-2 2-22 16,-4 0-43-16,-6-1-70 0,-8 2-143 0</inkml:trace>
  <inkml:trace contextRef="#ctx0" brushRef="#br0" timeOffset="213739.93">19180 10712 210 0,'-37'5'46'0,"9"0"0"16,10-3-23-16,4 2 1 0,7-3 7 15,3 0 6-15,3 1 4 0,2-5 4 0,1 3 6 16,2-1-5-16,0 0-10 0,2-1-5 16,3 1-5-16,2-1-2 0,3 1-3 15,5-2-3-15,5 1-1 0,8-1-2 16,10 2 0-16,8 0-1 0,9 1-2 16,9-4 1-16,13 0-2 0,11 3-1 15,10-1-1-15,4-3-1 0,9-1-1 0,10 2-1 16,3 4-1-16,0-1-2 0,1-3 0 15,0 3 0-15,-2 3-1 0,-5 1 0 16,-9-4-2-16,-5 1 0 0,-3 3 1 16,-3 2-1-16,-10-1 0 0,-8-3 0 15,0 1 1-15,-4 1 1 0,4 1 2 16,-2-2 1-16,0 0 1 0,1-3 1 16,3 0 0-16,-2 1 1 0,2 1-1 15,-4-1-2-15,-3 1 0 0,-8-1-2 16,-8 3 0-16,-6 1-1 0,-11-1 0 0,-11 0 0 15,-12-2-3-15,-8-1-4 0,-6 0-16 16,-5 2-64-16,-8-2-55 0,-8 2-105 16,-7-11-239-16</inkml:trace>
  <inkml:trace contextRef="#ctx0" brushRef="#br0" timeOffset="-208658.39">8225 14083 97 0,'-7'1'33'0,"2"-2"5"0,3 0-12 15,0 1-3-15,2-2 1 0,3 1 2 16,1-1 1-16,0 2-6 0,1-1-2 16,1-2 1-16,2 3 0 0,0-2 2 0,1-1 0 15,1 2 1-15,1 0 1 0,0-2 1 16,2-2-1-16,3-1 0 0,1-2-2 15,3-3-2-15,2-4-4 0,3-3-4 16,3-2-3-16,2-2-2 0,7 1-2 16,1-1-1-16,1 3-1 0,2 0-1 15,-2 3 0-15,-1 3 0 0,-3 3-1 16,-6 1 0-16,-4 4-2 0,-4 1-4 16,-4 2-3-16,-5 1-4 0,-1 0-4 15,-4 1-3-15,-2-1-7 0,-2-1-9 0,0 0-11 16,-1 0-10-16,-1-2-17 0,1 1-4 15,-4 0-35-15,0 2-46 0</inkml:trace>
  <inkml:trace contextRef="#ctx0" brushRef="#br0" timeOffset="-208145.01">8200 14068 105 0,'-2'0'41'0,"1"0"6"15,0 0-1-15,0 1-7 0,-2-1-3 16,1 0-5-16,1 2-7 0,-2-1-6 15,2 0-6-15,2 2-6 0,0-2-1 16,3 1-1-16,1-2 4 0,4 1 6 16,2-3 5-16,3 0 5 0,5-3 5 0,1-1 1 15,4-2 1-15,1-2-3 0,1-2-3 16,1-1-3-16,-1 0-4 0,-3-1-3 16,0 0-3-16,1 2-3 0,-4 1-2 15,1 1-3-15,0 2-1 0,1-1-1 16,-1 2-1-16,1 2 1 0,0 0-1 15,3-1 1-15,0-2-1 0,1-1 0 16,1-4 0-16,0 1 0 0,0-1 0 0,-1-1 0 16,-6 2 0-16,0 0 1 15,-6 3 1-15,-6 3 4 0,-1 2 4 0,-4 1 0 16,-3 0 0-16,0 2 1 0,-3 0-1 16,0 1-2-16,-2 0-2 0,-2 0-5 15,-1 0 0-15,-2 1 2 0,1 1-3 16,0 0 0-16,0-1-9 0,3 0-16 15,1-1-42-15,3 0-52 0,-2 0-86 16,-2 1-197-16</inkml:trace>
  <inkml:trace contextRef="#ctx0" brushRef="#br0" timeOffset="-194599.9">15972 12982 259 0,'-6'-36'66'0,"1"1"3"0,-1 7-39 16,-1 5 0-16,4 5-4 0,0 1-2 16,1 5-2-16,2 3-4 0,-1 5-4 15,1 6-2-15,-2 6-3 0,-1 9-2 16,-3 9-3-16,-4 13-3 0,-4 8 3 15,-2 9 2-15,-2 12 4 0,-6 8 7 16,-2 13 4-16,-1 4 7 0,-4 5 3 16,1 7 2-16,0 13 1 0,1 3-2 15,3-1-3-15,2-3-2 0,2 6-5 16,7 1-2-16,3-4-1 0,-1-7-1 0,4-5-2 16,0-3-2-16,4-1-3 0,1-11-1 15,2-5-2-15,0-3-2 0,0-7 0 16,4 1-2-16,-1-5 0 0,0-1-1 15,0-2 0-15,2 0-1 0,-2 1-3 16,-1-3-4-16,-1-1-5 0,-2-7-5 0,0-5-6 16,-2-10-9-16,0-9-7 0,-1-18-49 15,-2-14-56-15,0-18-92 0,0-21-214 16</inkml:trace>
  <inkml:trace contextRef="#ctx0" brushRef="#br0" timeOffset="-193725.73">15603 13534 224 0,'-16'-73'40'0,"5"-2"-6"0,9-1-39 0,8 1-10 16,8 5 4-16,10 4 9 0,5 10 7 15,7 3 8-15,3 7 11 0,6 5 5 16,4 5 4-16,4 10 2 0,4 0-4 15,7 0-1-15,6 4 1 0,8 2-1 0,8-1 0 16,8 0-2-16,12-4-3 0,13 3-2 16,9 0-3-16,12-7-4 0,12 0-3 15,6-2-1-15,7 3-2 0,9-3 0 16,-4 5-2-16,1 3 0 0,0 7 1 16,-10 3-1-16,-2 2-1 0,-6 5-1 15,-10 2-1-15,-6 4-2 0,-8 0 1 16,-11 2-1-16,-3 4 0 0,-7 3-1 15,-10 1 0-15,-9 2-1 0,-2 3 0 16,-5 3-2-16,-6 9 0 0,-7 1-2 0,-7 4 0 16,-2 4-2-16,-7 4-1 0,-8 3-1 15,-9 5 2-15,-7 3 1 0,-11 9 2 16,-8 4 2-16,-10 3 2 0,-5 2 4 16,-6 3 0-16,-4 4 0 0,0-1 0 15,2-2-1-15,5 0-1 0,5-4-1 16,6-3-1-16,4 3 3 0,7-9 3 0,0 5 2 15,1 1 3-15,0 3 1 0,-2 3 1 16,-4 2 1-16,-2-1-3 0,-4 8-1 16,-3-1-3-16,-5 0-2 0,-4 0-1 15,-2 0-2-15,-1 4 0 0,-2 1-2 16,3 0 0-16,5-4-2 0,4-7-1 16,7-6-1-16,4-4 3 0,5-9 4 15,4-8 1-15,1-11 4 0,0-5 1 16,-3-5 3-16,-2-4 1 0,-6-4-2 15,-4-3-2-15,-4 0-1 0,-6 2 0 0,-9 0-2 16,-9 2 0-16,-11 4-1 0,-13 1 0 16,-10 3-2-16,-15 5-1 0,-11 0-3 15,-14 0-2-15,-15-3-2 0,-7 0-3 16,-15-2-1-16,-12-5-2 0,-8-3-1 16,-13-8 1-16,-8 0 1 0,-8-4 2 15,-10-6 3-15,-2 4 1 0,-6 1 3 0,-5 0 3 16,-2 3 2-16,-1 6 1 0,6 4 4 15,-1 11-1-15,7 0 1 0,10 11-1 16,7 4-2-16,10 4-3 0,14-1-1 16,10-3-2-16,17-4-1 0,15-5 0 15,14-10 0-15,22-10 0 0,18-6 0 16,12-8-1-16,14-4-2 0,14-7 0 16,12-3 0-16,7 0-2 0,8-4 0 0,6 2 0 15,7 0 1-15,6 0 1 0,4 1 2 16,4 2-1-16,1 3 1 0,2 2-1 15,-1 3-3-15,-4 3-3 0,-4 2-4 16,-4 2-4-16,-2 2-4 0,-3 0-10 16,-2 0-19-16,-1-4-30 0,2-3-60 15,2-5-3-15,4-7-79 0,3-7-134 16</inkml:trace>
  <inkml:trace contextRef="#ctx0" brushRef="#br0" timeOffset="-193328.46">14863 15127 335 0,'-37'-7'86'0,"7"4"4"0,7-2-25 16,7 4-36-16,5-1-4 0,4 2-2 15,7-2 1-15,8 0 3 0,7-3 0 16,9-3-3-16,10-2-2 0,9-7 2 15,10-5-2-15,12-3-2 0,8-4-7 16,11-2-4-16,4-4-4 0,4 0-1 0,7-1-1 16,3 3-1-16,0 1 0 0,-2 3 0 15,-7 3-1-15,-8 3-3 0,-7 3-15 16,-12 7-26-16,-14 2-53 0,-12 3-30 16,-15 1-87-16,-9 8-174 0</inkml:trace>
  <inkml:trace contextRef="#ctx0" brushRef="#br0" timeOffset="-192974.25">14980 15141 380 0,'1'1'91'0,"2"2"0"16,4 1-20-16,1-2-60 0,6 1 2 0,4-3 10 16,7-2 4-16,5-4 4 0,8-1 1 15,10-5-1-15,11-4-3 0,7-4-8 16,6-6-6-16,10-3-5 0,8-2-3 16,9-3-2-16,0 0-1 0,0-1-1 15,4 4 0-15,1 5-1 0,-2 5 0 16,-8 4-1-16,-9 3 1 0,-8 1-1 0,-8 2 0 15,-11 1 0-15,-11 2 0 0,-13-1 0 16,-7 0 0-16,-8 2 0 0,-6 3 1 16,-7 1-2-16,-5-1-8 0,-2-1-23 15,-4-1-70-15,-2-1-25 0,0 0-90 16,-2 1-188-16</inkml:trace>
  <inkml:trace contextRef="#ctx0" brushRef="#br0" timeOffset="-173649.13">10785 13733 291 0,'-3'-8'83'0,"0"2"3"0,2 4-20 15,-1-3-32-15,-1 5-11 0,2 0-9 16,0 0-6-16,1 0-2 0,0 0-1 16,0 1 4-16,1-1 3 0,1-1 4 15,3 0 4-15,3-2 4 0,4-1 2 16,4 1-1-16,5-2-2 0,3-1-3 15,6 0-1-15,3-2-3 0,2-2-3 16,6 1-3-16,0-1-2 0,3 0-2 16,5 1-1-16,2 1-3 0,1-1-1 15,1 2 0-15,-7 1-1 0,-1-1-1 0,-10-3-1 16,-6-1-1-16,-9 0 0 0,-6 1-1 16,-8-1 0-16,-3 3-3 0,0 1-4 15,-2 3-11-15,-2 3 1 0,0 4-1 16,-2 3-8-16,1 2-15 0,-2 3-20 15,0 5-21-15,-3-1-15 0,-5 1-63 0,-7-3-117 16</inkml:trace>
  <inkml:trace contextRef="#ctx0" brushRef="#br0" timeOffset="-173415.43">10893 13783 216 0,'-21'2'58'0,"3"-3"4"0,2 5-25 15,5-7 0-15,3 6-1 0,4-6-3 16,0 6-3-16,4-3-4 0,0 0-5 16,3-1-5-16,0 1-1 0,2 1 4 0,3 0 3 15,4-2 3-15,4 0 2 0,3-2 3 16,6-2-2-16,5-5-4 0,6-7-7 16,9 0-5-16,14-5-4 0,13-2-3 15,3-3-3-15,0-8-20 0,7 1-77 16,13 0-21-16,49-2-82 0,0-3-181 0</inkml:trace>
  <inkml:trace contextRef="#ctx0" brushRef="#br0" timeOffset="-164215.96">12405 15340 299 0,'-9'-9'63'0,"4"2"0"0,4 2-54 15,0 2-3-15,0 5-4 0,-1 1-1 16,1 2 1-16,0 1 5 0,0 3 7 16,0-3 7-16,1-1 6 0,-2 0 4 15,2-1 3-15,0-2 2 0,0-2-1 16,0-2-3-16,-1-1-5 0,1-1-5 15,0 1-5-15,0-3-3 0,1-3-4 16,1 3-2-16,1-4-4 0,1 0-1 0,1 1-1 16,1-6 0-16,10-2 2 0,16-2 0 15,13-3-1-15,11 3 0 0,13-3 0 16,8 2-1-16,10 0 0 0,0 2-1 16,-7 0-1-16,-9 5 0 0,-6-1 0 15,-7 1 1-15,-7 2-1 0,-11 4 1 16,-9 2 0-16,-9 4-2 0,-8-1 1 0,-4 2-1 15,-6 0 1-15,-3 0-1 0,-1 0 1 16,-2 1 1-16,-1-1 0 0,0 1-7 16,-1 0-8-16,0 0-12 0,-1 2-9 15,-2 2-15-15,-3 0-19 0,-3 3-25 16,-3 0-16-16,-8 0-50 0,-4 2-91 16</inkml:trace>
  <inkml:trace contextRef="#ctx0" brushRef="#br0" timeOffset="-163811.08">12369 15330 325 0,'-8'4'73'16,"-1"-1"0"-16,2 3-53 0,-2 3-6 16,1 0-9-16,3-1-3 0,0-1-1 15,4 0-1-15,-1-4-1 0,2 0 6 0,2-2 6 16,2-2 3-16,3-2 3 0,1-3 2 15,2-2 3-15,1-5 4 0,0 1-4 16,0-3-2-16,0-2-1 0,1-4-1 16,10 1 0-16,13-2-1 0,10-1-3 15,10 0-2-15,6 0-3 0,9 1-1 16,4 3-3-16,-7 2 0 0,-7 3-1 16,-7 0-2-16,-7 1 1 0,-3 3-2 0,-6 1-1 15,-4 2 0-15,-5 2 1 0,-5 4 0 16,-3 1 1-16,-2 0 2 0,0 0 3 15,-4-1 2-15,0-1 2 0,-1 0 1 16,-1-4 3-16,-1-2 1 0,-2 1 0 16,-3-3-2-16,-5 2-3 0,-7-1-1 15,-8 2-1-15,-13 1-3 0,-14 7-3 16,-15 10-1-16,-20 6 0 0,-27 11 0 16,-12 14-5-16,-4 8-20 0,-8 18-114 0,-53 5-112 15,-24-3-295-15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51:03.8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7862 4538 624 0,'-5'2'127'0,"1"-4"-4"16,2 2-114-16,3-2-14 0,5-1-2 16,4 0-6-16,3-6-8 0,6-4-5 0,5-4-1 15,10-8-2-15,12-7-3 0,9-8 1 16,5-8 4-16,7-6 1 0,4-5-9 15,4 1 9-15,0-5 5 0,8 1-14 16,-3-2 13-16,-2 4 2 0,-1-4 9 16,0 2 17-16,2-1 3 0,-5 6 6 15,-1 4 25-15,-3 6-5 0,1 2 5 16,-3 7 3-16,1 3-1 0,-7 0-4 0,6-1-6 16,-3-5-8-16,3-5-7 0,1 0-5 15,1-1-3-15,1 0-2 0,-2-1-2 16,-1 3-1-16,-6 0-2 0,-1 5 0 15,2 2-1-15,-4-1-1 0,-5 4 0 16,-7 4-1-16,-7 4-5 0,-10 5-9 16,-11 5-13-16,-11 7-8 0,-4 5-35 0,-5 6-51 15,-4 3-80-15,-5 5-169 16</inkml:trace>
  <inkml:trace contextRef="#ctx0" brushRef="#br0" timeOffset="460.21">8298 4592 455 0,'-9'6'100'0,"4"-2"-1"0,1-2-80 15,6-3-6-15,0-2 3 0,4-2 3 16,3-3 1-16,3-1-1 0,5-4 4 16,5-3 0-16,2-2-2 0,4-4-5 15,6-4-3-15,10-6-2 0,12-6-3 16,5-4-3-16,6-11-2 0,5-3-2 15,7-5 1-15,4-2-1 0,10-5-1 16,-5-4 1-16,0-3 0 0,2-2 0 16,4 1 1-16,7 2 2 0,-2-1 1 15,-11 1 3-15,-4 6 2 0,0 2 2 16,0 6 2-16,-2 1-1 0,-6 4-1 0,-5 6-1 16,-2 3-1-16,-4 7-3 0,-3 5-1 15,-8 6-2-15,-8 3-1 0,-6 1-1 16,-1 0-3-16,2 0-5 0,5 3-5 15,4-2-15-15,5-2-55 0,1 1-65 16,-4 1-105-16,-5-2-240 0</inkml:trace>
  <inkml:trace contextRef="#ctx0" brushRef="#br0" timeOffset="12940.16">19229 6299 358 0,'-17'-15'86'0,"7"3"4"16,0 2-57-16,6 5-7 0,3 1-7 0,2-1-3 15,3 0-5-15,6 2-3 0,2-2-5 16,5 1-2-16,7-1 0 0,4 3 1 15,5 1-1-15,4 1-1 0,1 2 0 16,3 2-1-16,3-2 1 0,4 2 1 16,5-2-1-16,3 1 0 0,9 0 0 15,7 1-2-15,4 0-2 0,9-3 0 0,4-1-2 16,10 4-2-16,5-3-2 0,2-2-1 16,3-3 1-16,7 2-1 0,3 2 0 15,0 1 1-15,-6-4-3 0,2 1 2 16,2 3 2-16,-3 0 2 0,-8 2 1 15,-4-1 1-15,0 2 2 0,1 2 5 16,-5 1-1-16,-6 1-1 0,1 3 2 16,0-4 0-16,4 2 0 0,0-2-1 15,-7-2 1-15,0 1 0 0,-3-3 2 0,0-2-1 16,0 0 0-16,-7-1-1 0,-7-1 2 16,-5 1 0-16,-5 0-1 0,-7-1 1 15,-8 2-1-15,-11-1 0 0,-9 0 0 16,-6 2 0-16,-5-2-1 0,-5 1 3 15,-4-1 8-15,-4 2 8 0,-1-4 7 16,-1 2 7-16,-2 0 2 0,2-2 1 0,1-3-4 16,1-1-7-16,0-1-8 0,2-2-7 15,-1 0-6-15,1-2-4 0,-3 3 0 16,1 0 0-16,-1 1-2 0,-1 2 0 16,-2 0-1-16,0 0-2 0,0 3-4 15,-1 1-15-15,0 0-37 0,-6 1-62 16,-2 0-91-16,-1-2-213 0</inkml:trace>
  <inkml:trace contextRef="#ctx0" brushRef="#br0" timeOffset="15285.21">8457 7180 241 0,'2'-9'53'0,"2"0"1"0,0 3-42 15,-1 1-5-15,1 3-4 0,1 0-2 16,0 2-1-16,0-2 0 0,1 1-1 15,0 1 2-15,0-1-2 0,1 1 1 16,0-2-1-16,-3 2 1 0,3-1 0 16,-1 1 1-16,1 0 0 0,3 1 2 15,0-1 1-15,2 0 1 0,0 2-1 0,5 0 1 16,2 0-1-16,3 0 0 0,2 0 0 16,2 2-1-16,3 1 1 0,2 0-1 15,1-1 1-15,2 1-1 0,0 1 0 16,2-2 0-16,1 0 0 0,6-2-1 15,3 2 0-15,3 1 0 0,3 1 0 16,0 0-1-16,2 3 0 0,0 2 1 16,-3-1-1-16,-2-3 0 0,0 0 0 0,0-2 0 15,5 1 0-15,4-1 0 0,2-2-1 16,2-1 1-16,2 2 0 0,1-2-1 16,2 1 1-16,1-6-1 0,3 3 1 15,0-1-1-15,0 0 0 0,1 1 0 16,-2-2 0-16,0 1 0 0,0 0 0 15,-3 1 0-15,4 0 1 0,1 1-2 16,-1-2 1-16,-1 0 0 0,-4 1-1 0,2 0-1 16,-3-1-2-16,0 1-1 15,2-5 0-15,2 6-1 0,-5-5 0 0,-1-1-1 16,-10 0 0-16,-1-1 1 0,6 0 3 16,-2 3 0-16,48-5 1 0,11 3 1 15,8-1 1-15,6 1 1 0,-8 2 0 16,-16 3-1-16,-8 1 1 0,-53 1-1 15,-10 3 0-15,1 2 1 0,1 2-1 0,7 2 0 16,12-2-3-16,5-2-2 0,5-1 1 16,3 0-1-16,-2 0-1 0,4-2 1 15,-1-3-1-15,5-2 5 0,2-1 3 16,2-2-1-16,-1 0 1 0,-1-2 3 16,-2-1 2-16,-2-1 2 0,-3 1 2 15,-3 2 0-15,0 0 0 0,-2 2 1 16,-4 0-3-16,-3 1-3 0,-3-3-2 15,0-1-1-15,1 1-1 0,2-4-1 16,1 2 0-16,2-2 0 0,3 2 1 0,-1 1 0 16,-2-2-1-16,2-3 0 0,-2 4-2 15,3-3 2-15,1 2-1 0,0-2 2 16,-2 4 1-16,-2-2 3 0,-1 2 2 16,-3-1 2-16,-4 1-1 0,-2 1 1 15,1 0-1-15,1 0-3 0,-2 3-1 16,2 2-3-16,-2 0 0 0,-1 1 0 15,-1-2-1-15,-4-2 0 0,2 1 0 0,0-3 0 16,3 1 0-16,2 1 0 0,3-1-1 16,0 1 1-16,1 2 0 0,-2 0-1 15,-2 0 1-15,-1-3 0 0,-1 0 0 16,-1 1 0-16,1 2 0 0,4-2 0 16,-1 3 0-16,1 0 0 0,0 3 0 0,-3-2 0 15,0 1-1-15,-3-2-1 16,-1-1 1-16,2-1-2 0,3 2 1 0,2-3 0 15,3 1-1-15,1-2 1 0,-1 1 1 16,-2 1 0-16,2-2 0 0,-4-2 0 16,-1 1 2-16,0 2-1 0,1 0 1 15,3 1 1-15,-1 1-1 0,-1 1 0 16,-2 1 0-16,-3 1 0 0,-3-1-1 16,-2-1-1-16,-2 3-1 0,-1-2-3 15,1 2-1-15,1 0-2 0,3 0 0 0,0 0 0 16,1 1 0-16,0 0 1 0,-2-2 2 15,-1-3 3-15,0 1 0 0,-3-3 0 16,3 0 1-16,-3-1 1 0,3 2 1 16,3-1 1-16,-1 0 0 0,-2 0 1 15,1 2-1-15,-5 0 0 0,0 1 0 16,-3-3-1-16,-6 3-1 0,0 0 0 16,0 0-1-16,-1 0 0 0,0 0 0 0,3 0 0 15,2 3-1-15,5-2-1 0,2-1 1 16,3 2 0-16,1 0 0 0,0-2 0 15,1 0 1-15,-1-3 0 0,-2-1 0 16,-1 0 1-16,-2-1-1 0,-1-3 0 16,2 3 1-16,-1 0-1 0,-1 2 0 15,-1-2 0-15,-2 2 0 0,-6 1 0 16,-1 2 0-16,-4-2 0 0,-4 0 0 0,-3 2 0 16,0 0-1-16,-2 0 1 0,-1 0 0 15,1 2 0-15,0-2 0 0,3 1 0 16,-1-1 0-16,3 0 0 0,-2 0 1 15,4-1-1-15,1 1 0 0,1-2 0 16,-3 0 0-16,1 3 1 0,-2-1-1 16,0 3 0-16,-2-2-1 0,-2 0 1 15,-2 1-1-15,0 2-1 0,-3-4 1 16,0 3-1-16,-1-2 1 0,-1 1 1 0,1 1-1 16,0-2 0-16,2 1 2 15,3 1 0-15,2-3 1 0,0 1-1 0,0-2 0 16,2 0 1-16,0-2 0 0,-3-1 0 15,0 0 0-15,-1-1 1 0,-2 1 2 16,0-1 2-16,-3 1 2 0,-1 1 1 16,-3-1 1-16,-1 3 0 0,-2 0-1 15,-2 1-2-15,-2 0-2 0,2 0-1 0,-1 0-3 16,1 1 0-16,2 0-1 0,1 0-1 16,1 1 1-16,1-1-1 0,4 0 0 15,3 0 0-15,0-1-1 0,1 0 0 16,1 1 1-16,1 1-1 0,2-1 0 15,-2 0 0-15,-1 2 1 0,-2-1 0 16,0 2 0-16,-3-4-1 0,-1 1 1 16,-3 0-1-16,-2-1 2 0,-3 0 2 0,0 0 2 15,-2 0 2-15,1 1 0 0,-2 1 1 16,2-4-2-16,-1 2-5 0,4 2-13 16,0-1-57-16,5-1-28 0,-2-5-69 15,1-4-155-15</inkml:trace>
  <inkml:trace contextRef="#ctx0" brushRef="#br0" timeOffset="47125.65">3658 10009 61 0,'-24'-4'18'0,"2"2"7"0,6-3-4 16,4 1 4-16,0-1 5 0,0 0 6 15,-2-1 6-15,4 3 2 0,1-2-1 16,-2 1-1-16,0 0-2 0,-1 2-4 16,4 1-3-16,-1-1-4 0,2 2-4 15,2 0-1-15,1 0-3 0,2 2-3 16,0-2-5-16,2 1-1 0,3 1-2 15,3 1-2-15,7-1-3 0,4 1-3 0,8 2 1 16,10-2 2-16,3 1 0 0,7-2-1 16,4 0 1-16,1-2-1 0,4-2-1 15,5-3 0-15,5-3 0 0,8-1 0 16,-1-3-1-16,1 1 0 0,2-1 0 16,5 0 0-16,2 1 0 0,1 1 0 15,-5 0 1-15,7 4 0 0,0 0 1 16,3 1 1-16,4 1 0 0,-1 3 1 0,-1-2-1 15,0 6 0-15,4-2-1 0,11 0 0 16,5 1-1-16,2-2 0 0,-7 1 0 16,2-1-1-16,12-3-1 0,-3 1 1 15,-10-2-1-15,-2 2 0 0,0-3 0 16,7-1 0-16,-1 0 0 0,-7 1 0 16,-3-1 0-16,8 2 0 0,3-1-1 15,-1 3 0-15,-8 0 0 0,0 4 0 0,5 0 0 16,1 0 1-16,-4 0-1 0,-6 0 0 15,0 3 0-15,3-3 1 0,2 2-1 16,-3-3 1-16,-2 2-1 0,-3-2 0 16,5-1 0-16,3-1 0 0,1-2-1 15,-4-3 1-15,2 0 0 0,3 0 0 16,7-1-1-16,-2-2 1 0,-2-1 0 0,2 0-1 16,5 2 1-16,0-1 1 0,-5 2-1 15,-4-4 1-15,0 0-1 16,3 1 0-16,-5 6 1 0,-7 2-1 0,-7-2 1 15,-2-2-1-15,-5 4 0 0,-2 7 0 16,-8 0 0-16,-2-1 1 0,-4 0-1 16,-1 5 0-16,-5-1 0 0,-4 3 0 15,-4-1 0-15,-3-4 0 0,-2-1 1 16,2 1-1-16,4-1 1 0,3 1-1 0,4 0 1 16,-3-1 0-16,-7 1-1 0,-3 1 1 15,-11-4 0-15,-5 2-1 0,-3-1 1 16,0-2 0-16,10 2 0 0,5 2-1 15,49-1 1-15,5 1 0 0,9-1-1 16,-2 1 1-16,-1 1-1 0,-8 0 1 16,-5-1-1-16,-48-3 1 0,-7 3-1 0,-9-2 1 15,-7 1-1-15,-3-1 1 0,1-2 0 16,7 1 1-16,8-1 1 0,8 1 1 16,11 3 0-16,4-3 0 0,6 2 0 15,-2 0 0-15,-3 2-2 0,-1 1 0 16,-2-3 0-16,0-2-1 0,3 4 0 15,4-3 0-15,2 1 0 0,2 1 0 16,0-1 0-16,-2 0-1 0,1 0 1 16,-4-4 0-16,-1 1-1 0,4 1 0 15,0 0 1-15,4-1-1 0,-1-2 1 16,0 1-1-16,1-1 1 0,2-1-1 0,-2-3 1 16,1 1-1-16,2-2 1 0,2-1-1 15,0 1 0-15,1-1 1 0,3 0 0 16,3-3-1-16,2 3 1 0,-1-1-1 15,5-1 1-15,3 0-1 0,2 0 1 16,3 3-1-16,-1-1 1 0,-2 1-1 16,-1 1 0-16,0-1 1 0,-1 3-1 0,-2 1 1 15,-3 0-1-15,-4 0 1 0,-4 1-1 16,-3-2 0-16,-2 2 1 0,-3-3-1 16,-4 2 1-16,-1-1-1 0,-1 0 0 15,0-1 1-15,-1 1-1 0,-1 1 0 16,-4-2 1-16,0 0-1 0,-2-1 0 15,0 0 1-15,2 2-1 0,3-2 1 16,0-2 0-16,0 2-1 0,-2-2 1 16,-2 1 0-16,-3-1 0 0,-3-1-1 0,-4 2 1 15,-1 0-1-15,-2 1 1 0,1 3-1 16,-2-1 0-16,-1 1 0 0,-2 1 1 16,-2 0-1-16,-3 1 0 0,-2 0 1 15,-2 0 0-15,-4 0 1 0,1 2 1 16,-1-1 0-16,0 1 2 0,2 0-1 15,2-1 1-15,0 0 0 0,5-1-2 0,-1 1 1 16,5-1-2-16,1-1-1 0,-1 1 0 16,4 0 0-16,-1 2 0 0,-1 0-1 15,-1 1 0-15,-1 0 1 0,1 1-1 16,0 1 1-16,1-1-1 0,2-2 1 16,2 1-1-16,6 0 0 0,2-2 0 15,1-1 1-15,1 2-1 0,-1-1 0 16,-2-1 0-16,0-1 0 0,-4 0 1 0,1-2-1 15,-3 1 1-15,0 0-1 0,1-1 0 16,-1 0 1-16,-1 1-1 16,0-1 0-16,-3 1 0 0,-2 1 0 0,-3-1 0 15,-1 0 0-15,0 0 1 0,0 1-1 16,1-2 0-16,1 1 0 0,2 1 0 16,2-1 0-16,3 0 1 0,-1 1-1 15,-1-2 0-15,0 2 0 0,-5 0 0 16,0-1 0-16,-5 0 0 0,-1-1-1 0,-2-1 2 15,-2 2-1-15,3-3 0 0,1 0 1 16,1 1 0-16,1-2-1 0,-1 1 1 16,4 2-1-16,-1-1 0 0,-2 2 0 15,1-1 0-15,0-1 0 0,-1 3 0 16,-2-1 0-16,-2 0 1 0,-1 0-1 16,-2-1 1-16,-2 1-1 0,-1 0 1 15,-2-2-1-15,0 2 0 0,0 0 1 0,0 0-1 16,0 0 0-16,-1-1 1 0,0 2-1 15,3-1 0-15,1 1 0 0,-1 1 0 16,2 1 0-16,4-2 1 0,3 1-1 16,0-1 1-16,1 1-1 0,-1 0 1 15,0-1 0-15,-3 0 0 0,-4 0-1 16,-2 1 1-16,0-1-1 0,-3 0 1 0,0-1-1 16,2 1 1-16,0-1-1 0,0 1 0 15,3 0 1-15,0-1-1 0,3 0 0 16,0 2 0-16,5 0 1 0,2 1-1 15,1 1 1-15,3-1-1 0,-1 1 1 16,-1 0 0-16,0-1 0 0,-4 0 0 16,-2-1 0-16,-4-1 0 0,-3 0 0 15,-2-1 1-15,-4-3-1 0,-4 3 1 16,-1-2 1-16,-1 0-1 0,-1 1 0 16,2 0 1-16,1 1-1 0,-1 0-1 0,4-1 1 15,2 0-1-15,2 2 0 0,2 2 1 16,5-2-1-16,0 1 0 0,1-1 0 15,-2 2 0-15,1-2 0 0,-4 1 0 16,-1-2 0-16,-8 2 0 0,-2-2 0 16,-3 1 0-16,-3 0-1 0,-3-1-4 15,-2 0-42-15,-2-2-93 0,-8-2-114 0,-6-6-283 16</inkml:trace>
  <inkml:trace contextRef="#ctx0" brushRef="#br0" timeOffset="51276.88">11142 14126 312 0,'0'-1'80'16,"0"1"1"-16,0 0-38 0,0 0-23 15,0 0-1-15,0 0 0 0,0 0-1 16,0 1-1-16,0-1-2 0,2-1 2 16,2 1 7-16,3 0-4 0,6 0-3 0,5-2-2 15,6 1 0-15,8 1 0 0,6 1 0 16,4 1-4-16,-2-1-2 0,-4-2-2 16,-4-1-2-16,-5 1-2 0,-3-1 0 15,1 0 0-15,14 0-1 0,50 2 0 16,9-1 0-16,14 1-1 0,7-1 0 15,2-1 0-15,-7 2 0 0,-16-1-1 0,-53 0 1 16,-9 2 0-16,-14 3-1 0,-9 1 1 16,-2 0-1-16,1 1 1 0,9-3-1 15,10 0 0-15,9-2 0 0,11 0 1 16,4-1-1-16,8 0 0 0,5 0 0 16,-2 0 0-16,-1-2 1 0,-2-2 1 15,0 2-1-15,1-2 0 0,-6 0 0 16,0 1 1-16,-7 1-1 0,-4 2 0 0,-9 2 0 15,-6-2-1-15,-8 0 1 16,-5 0 0-16,-6 1-1 0,-4-2-1 0,-4 1 0 16,-2-2-1-16,0 4 0 0,-2-2-2 15,0 1-2-15,2 1-6 0,-1 1-6 16,2-1-12-16,1 1-21 0,-2-1-42 16,1 1-23-16,-2-3-67 0,-4-2-129 0</inkml:trace>
  <inkml:trace contextRef="#ctx0" brushRef="#br0" timeOffset="52617.46">11019 14117 284 0,'-4'-1'34'0,"2"-1"-2"0,5-1-55 16,3 2-2-16,4-3 4 0,1-1 8 0,0 0 22 16,2-1 21-16,-1 0 8 0,-1 2 3 15,0 1 0-15,-1 0-1 0,-1 3-8 16,1 2-8-16,1 0-6 0,3 3-3 15,6 0 0-15,6 0 1 0,6-2 3 16,7 1 1-16,4-3 1 0,-1 1 0 16,-2-6-2-16,-6-1-1 0,-5-2-1 15,-2 0-3-15,5 1-1 0,12 0-1 16,49 3-2-16,14-1-2 0,9 3-2 16,6 1-2-16,-2-2 0 0,-13 2-2 0,-12 2 0 15,-54 0 0-15,-12 1-1 0,-11 1 0 16,-1 0 0-16,6 0 0 0,10-3 0 15,10 3-1-15,11-2 1 0,7 1-1 16,10-1 1-16,3-1 0 0,1-1-1 16,1 0 1-16,-2 0 0 0,4-1 0 15,0 0 0-15,-1-2 0 0,-1 2-1 16,-2 0 1-16,-7 1 0 0,-2-4 0 0,-9 4-1 16,-3 0 1-16,-7 0-1 0,-5 0 0 15,-7 4 1-15,-4 1-2 0,-8 0 1 16,-7-3-1-16,-3 1-1 0,-5 0 0 15,-2 0 1-15,-3-2-1 0,-1-1 2 16,1 1 0-16,-2 0 0 0,-2-2 2 16,2 1 0-16,0 0 0 0,-1 0 0 15,0 0 0-15,0-2-2 0,-3 1 0 16,-1-2 0-16,-2 1-2 0,-2-3 1 0,-2 0-1 16,-3 1-1-16,-4 3 1 0,-2-6 1 15,-6 3 0-15,-4 0 0 0,-1 4-5 16,-6 0-3-16,-1 0-5 0,-1 3-6 15,-4 0-7-15,-1 1-6 0,-2-2-4 16,-3 1-3-16,-1-4-1 0,-5-1 2 0,-3 1 4 16,-2 2 4-16,-1 1 3 0,-4-1 5 15,-1-1 3-15,-4 2 5 0,-6 0 5 16,-3 0 2-16,0-1 3 0,7 1 2 16,11-1 1-16,4 1 4 0,4 4-1 15,-6 2 1-15,-44-3-1 0,-12-1 0 16,-10 0 1-16,-4 2-1 0,3 0 0 15,10-1 0-15,18 1 0 0,56-2-1 16,16 1 1-16,3-1 0 0,-4-2 0 0,-5-1 1 16,-6-1 3-16,-6-2 3 0,-1-1 4 15,-2 2 4-15,6 0 5 0,5 1 3 16,5 0 2-16,8-1 2 0,4 2-1 16,1-1-1-16,6 1-1 0,4-1-2 15,2 0-3-15,2-2-5 0,1 2-4 16,3 0-3-16,2 1-3 0,0 0-3 0,3 2-2 15,2-1 0-15,2 2 2 16,3-1 2-16,4 0 1 0,4-1 0 0,7 2 2 16,4-2 1-16,11 1-1 0,8-1 1 15,3 1 0-15,-3-3-1 0,-3-3-1 16,-7 0-1-16,-1-2 0 0,4 1-1 16,9 0-1-16,52 1 0 0,13-2 0 15,10 2-1-15,0 2 1 0,-3 0-1 16,-14 1-1-16,-18 1 1 0,-52 0 0 0,-8 3-1 15,2-1 1-15,8-1-1 16,5 0 0-16,6 0 0 0,8-1 0 0,5 1 0 16,-5 0 0-16,1-2-1 0,-2 0 1 15,5-4 0-15,4 3 0 0,2-2 0 16,2 1 0-16,2-1 0 0,-1 2-1 16,-3 0 1-16,-1 0 0 0,-8 1 0 15,-6 0 0-15,-3-2 0 0,-5 4 0 0,-5-1 0 16,-7 1-1-16,-5 2 1 0,-6-3-1 15,-7 0 0-15,-5-1 0 0,-4 0 0 16,-4-1 1-16,-5 1-1 0,-4-1 1 16,-1-1 0-16,-2 0 1 0,-3 0 0 15,-1-1-1-15,-1 1 0 0,0 0 0 16,-2-1-1-16,1 1 0 0,-1 0 1 16,-1 0-2-16,2 0 1 0,-3-2 0 15,0 0 0-15,-2 0 1 0,1 2-1 16,-3-3 1-16,0 3 0 0,1-2 0 0,-1 3 0 15,-2 1 0-15,3-1-1 0,-1 1 1 16,-1-2-1-16,-1 2-2 0,-2 0-9 16,-5 0-19-16,-7 3-64 0,-12-1-23 15,-15 6-82-15,-19 3-169 0</inkml:trace>
  <inkml:trace contextRef="#ctx0" brushRef="#br0" timeOffset="72166.82">8524 14877 57 0,'0'-6'13'0,"1"2"-8"15,-1 1-11-15,0 3-7 0,0-1 1 16,-1 2 1-16,1-1 9 0,0 0 9 16,-1 0 12-16,1 0 13 0,0 2 4 15,1-2 2-15,-1 0 3 0,1 0-2 16,3-2-5-16,1 1-2 0,1 0-3 15,6-1-3-15,4-2 0 0,4 3-3 0,2-2-4 16,5 1-2-16,6 1-2 0,4-1-2 16,2 2-3-16,1 3-2 0,4-1-1 15,4 2-2-15,2 0-1 0,3-1-1 16,0 3-1-16,4 0-1 0,5-1 0 16,1-1 0-16,0 1-1 0,-2-1 0 15,0 1 1-15,2-3 0 0,-4 4 0 16,-3 0-1-16,0 0 1 0,1 3-1 0,-4-1 0 15,-2 4 0-15,-5-1 0 0,1-2 0 16,-1 1 1-16,0-3-1 0,-1-2 1 16,3 2 1-16,0-4-1 0,2 0 0 15,0-3 0-15,-3-2 0 0,-5 1 0 16,-2-1 1-16,-6-4-1 0,-5-2 0 16,-4 2 0-16,-6-2 0 0,-3 0 0 15,-3 1 1-15,-2 1 0 0,-3 0 0 16,0-1 0-16,-4 1 0 0,3 1 0 0,-3-1 0 15,1 1 0-15,0-1 0 0,-1 0-1 16,0 0 0-16,-1 0-1 0,0 0 0 16,-2 0-4-16,-2-2-1 0,-2 1-4 15,-2 0-1-15,-2-1-1 0,-4 2-2 16,-5 1-1-16,-5 2-5 0,-4 0-2 0,-10 3-8 16,-5 4-13-16,-7 1-27 15,-7-2-43-15,-4 0-89 0</inkml:trace>
  <inkml:trace contextRef="#ctx0" brushRef="#br0" timeOffset="72561.13">8570 14845 156 0,'-22'-6'38'16,"2"1"0"-16,5 1-23 0,3 4-6 15,2 1-2-15,2 4-4 0,1 0-4 16,3 3-5-16,1 0-2 0,3-1 5 16,3 2 6-16,5 0 7 0,7-6 6 15,8 1 5-15,8-2 6 0,8 0 5 0,11-5-3 16,8-1-4-16,5 0-4 16,8-3-3-16,4 0-2 0,6-1-2 0,2-1-2 15,-1 4-2-15,2 4-3 0,-1 2-1 16,0 4-2-16,-1 4-2 0,0 3 0 15,-4 2-1-15,0 5 1 0,2 0-1 16,3-1 0-16,0 2 1 0,4-2-1 16,0-2 1-16,0-4-1 0,4-6 0 15,2-6 0-15,-3 1-1 0,1-7 0 16,-4-1 1-16,-6-1 0 0,-4-2 0 16,-6 3 0-16,-8 2 0 0,-8-1 0 0,-9 5 0 15,-2 3 0-15,-3 2-11 0,-4 2-29 16,-3 1-39-16,-4 2-59 0,-6 2-143 15</inkml:trace>
  <inkml:trace contextRef="#ctx0" brushRef="#br0" timeOffset="73406.59">14025 14796 235 0,'-16'0'76'0,"5"0"3"0,3-1-12 15,2-3-24-15,2 5-9 0,2-3-11 0,0 0-11 16,1 1-6-16,4 1-3 0,1-1-1 16,4 0-1-16,8-3 0 0,6-1 3 15,11-2 3-15,11 1 2 0,10 0 0 16,11 1-1-16,7-1 0 0,9-1-1 16,7 4 0-16,5 3-1 0,3 0-1 0,1-1 0 15,1-3-2-15,1 3 1 16,-2 6-2-16,-2 2-1 0,-6 2 1 0,-5-2-1 15,-6 0-1-15,-2 2 0 0,-5-1-1 16,-5-2 0-16,-1-1 1 0,0-5-1 16,0 4 2-16,0-4 2 0,2 0 1 15,2 1 2-15,2-2 0 0,2 1 1 16,0 0-2-16,-2 0 1 0,-3 0-3 16,-6 1-1-16,-7-1-1 0,-7 2 0 0,-10-5 0 15,-9 4 0-15,-9-3-1 16,-6 3 0-16,-3-2-1 0,-6 2 3 0,-2-2 2 15,-3 1 0-15,0 1 1 0,0-1 0 16,1 0 1-16,0-2 0 0,1 2-2 16,2-3-1-16,1 2-1 0,-1-2-1 15,1 0-4-15,-3-1-9 0,-2 2-9 16,-5-1-7-16,-8 2-14 0,-8 2-18 16,-10 2-33-16,-13-1-11 0,-13-1-48 15,-14 2-88-15</inkml:trace>
  <inkml:trace contextRef="#ctx0" brushRef="#br0" timeOffset="73951.28">13942 14781 344 0,'-5'-5'71'0,"3"2"-4"0,2 0-55 15,2 3-10-15,4 0-4 0,4 0-3 0,5 0 0 16,6-2 6-16,7-3 6 0,7-1 0 16,8 0 1-16,10-1 1 0,7 4 1 15,6 1 0-15,5 0-1 0,5 1-1 16,4 1-1-16,7 0 0 15,2 3-2-15,0-3 0 0,5-2 0 0,1 3-1 16,2 4 0-16,0 1 0 0,-4 0-1 16,-3-2 0-16,1 0 0 0,-3 4-1 0,2 1 0 15,-3-5 1-15,-4-2-1 0,1 2 1 16,2-2 0-16,0 2 1 0,2-4 1 16,-1-1 0-16,-4 2 0 0,-1 1 0 15,-3-4 0-15,-4 4-1 0,-7-2 0 16,-8 3-1-16,-8-1 0 0,-7-1-1 15,-6 2-1-15,-11 1 0 0,-7-4-2 16,-7 1 3-16,-7-1 3 0,-3 0 2 0,-6-1 0 16,-1-1 1-16,0 1 2 0,-2 1 2 15,2-2-1-15,-1 3-4 16,2-4-1-16,-1 5-1 0,2-5 0 0,-2 3-1 16,2-1-2-16,0 1 1 0,-1-1-2 15,0 1-1-15,0-3-4 0,-2 3-4 16,-1-1-9-16,-3 0-16 0,-3 0-40 15,-5 1-35-15,-6 1-73 0,-3-1-154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54:48.1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18712 6493 390 0,'-34'-1'89'0,"10"-4"4"0,8 3-71 15,12 1-11-15,5-3 1 0,2-1-1 0,6 1-3 16,6-2-4-16,4 0-3 0,6 0 2 16,5 0 3-16,6 1-1 0,4 0-1 15,6 0-1-15,-1 3-1 0,2-1 1 16,4 1-1-16,0-2 0 0,6 2-1 16,4-1 0-16,5 1 0 0,2-3-1 0,3 4 0 15,-2-2-1-15,4 1 1 16,-2-2-1-16,0 2 0 0,-1 0 1 0,-2 4 0 15,1-5 0-15,-4 2 1 0,0 0 1 16,-7 1 0-16,-1-3-1 0,-6 1 1 16,-1-2-1-16,1 0 1 0,-2-2-1 15,-5 1 0-15,-5-1 0 0,-6 1 1 16,-6-1 0-16,-9 1 2 0,-7 0 1 16,-6 1 2-16,-5 1-1 0,-7 1 0 15,-7-1 0-15,-8 3-2 0,-7-2-7 16,-9 2-8-16,-6 1-10 0,-8 1-12 0,-3 2-14 15,-3 2-10-15,-7 0-4 0,-6 0 1 16,-7 1 8-16,-1-1 8 0,-3-1 13 16,-3 1 14-16,-5-3 13 0,0 0 11 15,2-3 9-15,3 1 5 0,5 3 3 16,1-2 4-16,3-1 1 0,6 1-4 16,3 0-4-16,6-1-6 0,1 2-3 0,3-2-4 15,4 0-3-15,5-1 0 0,5 3 1 16,9-1 1-16,4 3 0 0,9-1 1 15,5-1-1-15,5 1-1 0,3-2-4 16,4 1 1-16,5-2 4 0,4 2 1 16,6-2 1-16,5 1 0 0,9-2 2 15,9 2 1-15,11 0-2 0,11-1-5 16,7-1-3-16,8-1 0 0,5 0 0 0,8-3 0 16,7 3 1-16,2-5 0 15,-1 2 1-15,3-2-2 0,4 0 0 0,3 1-1 16,0 0 1-16,-7 0-1 0,-5 0 0 15,-1 0 0-15,-2 2 1 0,-7 0 1 16,-4 1-1-16,-7-1 0 0,-8 0 1 16,-6 0-1-16,-4 1 1 0,-11-1 1 15,-8 0 3-15,-10-1 2 0,-6 1 3 0,-4 0 6 16,-3 0 4-16,-4-2 0 0,-4 2-1 16,-4-3-3-16,-3 1-8 0,-7 2-20 15,-13 5-55-15,-17 2-52 0,-17 5-89 16,-24 3-203-16</inkml:trace>
  <inkml:trace contextRef="#ctx0" brushRef="#br0" timeOffset="2376.8">11487 6490 324 0,'0'-14'92'0,"0"4"5"16,-1 2-33-16,1 2-17 0,1 2-15 16,1 0-11-16,1 2-7 0,2-1-6 0,1 1-4 15,4-3-2-15,4 0 0 0,4 0-1 16,8 0-1-16,5-1 0 0,4-1 0 16,51 0 0-16,0-2-1 0,6-1 1 15,4-1-1-15,-4-4 1 0,-2 2 0 16,0 0 2-16,-50 0 0 0,-3 2 2 0,-8 4 2 15,-5 4 1-15,-7 3 2 0,-2 2 1 16,0 0 1-16,11 3 0 0,11 1-1 16,13 1 0-16,10-2-2 0,10-1-1 15,10 0-2-15,9-3 0 0,8-2-1 16,3-4-1-16,-1 0-1 0,-1-1 0 16,7 1 0-16,1-1 0 0,-3 1-1 15,-10 1 0-15,-8 4-1 0,-8 0 1 16,-6 3-1-16,-10 2 0 0,-8 1 0 15,-9 1 0-15,-4 2-1 0,-2 0 1 0,-2 1 0 16,1-1 0-16,-3-2 0 0,1-1 1 16,1-2 0-16,-2-4 2 0,0-5 1 15,1-2 2-15,-3-3 0 0,-1-1 0 16,0-3 0-16,-2 2 0 0,-4 0 0 16,-4 2-2-16,-4 2-1 0,-4 0-1 15,-5 2-2-15,-6 1-3 0,-7 1 0 0,-7 2-1 16,-6-2-2-16,-6 2-1 15,-6-2-2-15,-11-1 0 0,-5 2 0 0,-4-1-2 16,-8-2-1-16,-3 1 1 0,-2 2 1 16,3 0 2-16,3 0 1 0,0-3 4 15,0 0 1-15,5 1 1 0,-3-1 1 16,-4-2-1-16,1 4 1 0,-2 3 0 16,0 3-2-16,-2 1-1 0,-1-1-3 0,-2 0-1 15,-3 1 0-15,-4-2 1 0,-1 0-1 16,2 1 2-16,2-2 1 0,5 0 3 15,8-2 2-15,6 1-1 0,6-3 1 16,1 2 0-16,-4-4 1 0,2 3 1 16,-3 2 2-16,2 4 1 0,1 0 2 15,5 1 0-15,3 1 0 0,7 1 0 16,5-2-1-16,7-1-2 0,2 0-1 0,4-2-1 16,-1 4-1-16,-1-1-1 15,-5 0 0-15,-3 1 1 0,-1 0 1 0,-5-1 1 16,-4 0 1-16,3-3 4 0,0 0 1 15,5-1 2-15,6 0 0 0,-1-1 1 16,8 0-1-16,4-1-1 0,2 2-2 16,1-1-3-16,3 1-3 0,0 0-2 15,1 1-2-15,2 2 0 0,1 1-1 16,3 0-1-16,6 3 1 0,9 1 2 0,6-1 3 16,8 2-2-16,3 0 2 0,4-3-1 15,-3-1 0-15,-2-2 0 0,1 1 0 16,7-2 0-16,8-2-1 0,8 0 1 15,4 0-1-15,8 2 1 0,7 0-1 16,2 2 0-16,-5-1 0 0,2 6 1 16,-7 1-1-16,2 0-1 0,-2 2 1 15,-4-1-1-15,-4 0 1 0,-4 0-1 0,-4-4-1 16,1 2 1-16,3-4-2 0,2-3 1 16,2-2 0-16,-2-3 0 0,3-5 1 15,-1 0 0-15,0-5 1 0,-2 0 0 16,-1-2 1-16,-2 1 0 0,-1-1 0 15,-5 1-1-15,-7 5 0 0,-10-1 1 16,-11 2 1-16,-8 4 3 0,-6 1 1 16,-7-1-1-16,-6 2 0 0,-6-3 0 15,-5 0-1-15,-4-2-1 0,-4-3-3 16,-7-2-1-16,-9 1 0 0,-10 0 0 0,-3 3-1 16,-6 5 0-16,-14 3-2 0,-16 7-10 15,-18 10-41-15,-23 17-86 0,-32 17-109 16,-29 10-268-16</inkml:trace>
  <inkml:trace contextRef="#ctx0" brushRef="#br0" timeOffset="5700.74">15751 6278 224 0,'-3'-3'67'16,"0"0"6"-16,-1 0-19 0,2 1-11 0,0 0-8 15,0 0-6-15,1 2-6 0,0-1-6 16,1 1-4-16,-1 0-6 0,1 1-2 16,0-1-3-16,-2 1-2 0,2 2 0 15,-1-1 0-15,0 1 0 0,0 2 1 16,0-2-1-16,-1 1-1 0,1-3 2 16,0 2 1-16,1-3 4 0,-1 1 8 0,1-1 6 15,0 0 6-15,0 0 4 0,-2 0 3 16,4 0 0-16,-4 0-3 0,2 1-8 15,0-1-8-15,2 0-4 0,3 0-3 16,2 1-3-16,6 0-3 0,6-1 0 16,4 0 2-16,8-1 0 0,3 0 0 15,3 1-1-15,3-1 1 0,3 0-1 16,2 1 0-16,4-3-1 0,5 3 0 0,5 0 0 16,2-2 0-16,4 0-1 0,-2 0 1 15,2 0 0-15,-3 2-1 0,1-3 1 16,0 2-1-16,2-3 0 0,0 3 0 15,2-2 0-15,0 2 0 0,2 0-1 16,1-1 1-16,1-2 0 0,2 4 0 16,1-3 0-16,1 6-6 0,0-4-10 15,1 3-31-15,0-1-77 0,-4 4-97 0,-10-4-235 16</inkml:trace>
  <inkml:trace contextRef="#ctx0" brushRef="#br0" timeOffset="28313.6">7857 7767 107 0,'19'-1'31'16,"0"-1"6"-16,-2-2-11 0,0 0 0 15,0 1 1-15,0-4 0 0,2 3 0 16,-1 2-3-16,3 0-5 0,1 2-3 0,1 1-5 16,4 3-2-16,1 1-3 0,2 1-2 15,0 0 0-15,0 1 0 0,2 1 0 16,-1-2 0-16,2 0 0 0,-2-2 1 15,0-2 0-15,3-1 0 0,0-2-1 16,4-3-1-16,0-1 0 0,1-1-1 16,3 1-1-16,0 0 0 0,-2 2-1 15,1 2-1-15,-6-1 0 0,-1 5 0 16,-1 2 1-16,-3 1-1 0,-2 0 2 0,1 4 0 16,2-2 1-16,3 1 0 0,4-2 2 15,4-1-1-15,6-2 1 0,4-3 0 16,2-3 0-16,1-3 0 0,2-4-1 15,-2 2 0-15,-1-3-1 0,0-2 0 16,1 3-1-16,1 0 1 0,0 1-1 16,0 2-1-16,-5 1 0 0,-1 3 1 0,-4 3-1 15,-6-2 0-15,-4 2-1 0,-2 0 0 16,3 0 0-16,-1 1 1 0,6 0-1 16,3 1 1-16,3-1 0 0,0 2 1 15,2-4 0-15,-1 3 0 0,-2-1 0 16,-3-5 0-16,-3-2 0 0,2 0-1 15,0-1 1-15,1 3-1 0,-1-4 0 0,2 4 0 16,-3 0 0-16,-2 4-1 16,-2 2 1-16,-4 1-1 0,-5 1 0 0,-2-1 0 15,-4 0 0-15,-1 0 0 16,-1 1 0-16,0-3 1 0,0 2 1 0,-2-2-1 16,6-2 1-16,0 3 0 0,4-3 1 15,5 0-1-15,4-2 0 0,2 0 0 16,3-3-1-16,-1 3 1 0,-2 0-1 15,-3 0 1-15,-5 0-1 0,-8 0 1 0,-4 2-1 16,-5 2 0-16,-4-2 0 16,-5 1 0-16,0 2 0 0,-2 1 0 0,1-1 1 15,1 1-1-15,1 1 1 0,4-2-1 16,5 0 1-16,5-1-2 0,13-1-1 16,4-1 1-16,53-3 0 0,-3 0 1 15,4-2-1-15,5-1 1 0,-2-3 1 16,-4-1 1-16,-4 1 0 0,-51-2-2 15,2 2 1-15,-7 3 0 0,-6 1-1 0,-7 3 1 16,-6 2-1-16,-3 2 0 0,-2 3 0 16,-3-1 0-16,1-1 0 0,0 3 0 15,1-3 1-15,2 0-1 0,6-1 0 16,3-2 1-16,6 0-1 0,5-4 1 16,7-1-1-16,1-1 1 0,4 0 0 15,2 0 4-15,0 0 2 0,-4 0 3 16,-2 3 0-16,-6 3 1 0,0 3 0 15,-3-1 0-15,-3 2-4 0,2 2-3 0,-1 0-1 16,1 0 0-16,1-1-2 0,4 0 1 16,1-2-1-16,2 1 0 0,6 1-2 15,2-1 0-15,5-2 0 0,-1 1-1 16,1-2 0-16,0-4 0 0,0-1 1 16,-4-4 1-16,0-2 0 0,-2 1 0 15,2-1 0-15,0 1 0 0,-1 3 0 16,-3 2-1-16,-1 4 0 0,-4 3 0 0,-2 1-1 15,-5 2 1-15,-4 1 0 0,-2 2 0 16,0-2 1-16,-1 0 0 0,-1-1 0 16,1-1 0-16,2-1 1 0,1-2-1 15,3-2 1-15,6 0 0 0,2-1 0 16,4-1 0-16,4-2 0 0,-2 2 0 16,0-2 0-16,3 1-1 0,-4 2 1 0,-3 0-1 15,-3 0 1-15,-4 0-1 0,0-2 0 16,-4 1-1-16,-1-1 1 0,-2 0 0 15,-3-1 0-15,2 1 0 0,1 2 0 16,0 0 0-16,1 2 0 0,2 2 0 16,6-1 1-16,-1 1-1 0,3-1 1 15,2 0 0-15,0 0-1 0,1-2 1 16,0-4 0-16,-1-1 0 0,0-2 0 16,-1-2-1-16,1-1 0 0,-1 2 0 0,0-2 0 15,-1 4 0-15,1 2 0 0,-3 3 0 16,1 0 0-16,-4 2 0 0,1 1 0 15,-2 2 0-15,-1-1 0 0,0 0 1 16,-1 0-1-16,0-1 0 0,1-2 0 16,0-1 0-16,1-2 1 0,0-1-1 15,2-1 1-15,2 0-1 0,2 0 0 16,2 2 0-16,2 1 1 0,-1 1-1 0,0 0 0 16,-1 1 0-16,-2 0 0 0,-4 0 0 15,-2-2 0-15,-2 2 0 0,-3 2 0 16,-2-1 0-16,-1-1 0 0,-2 0 0 15,1 1 0-15,1-1 0 0,0-1 0 16,1-2 0-16,2 1 0 0,2-1 0 16,3 2 0-16,3 0 0 0,3 0 1 0,1-1-1 15,3 1 0-15,0 1 0 0,-2-1 1 16,1 0-1-16,-3 0 0 0,-4-1 0 16,-1 1 0-16,1 0 0 0,-4 0 0 15,-1-1 0-15,-1 2 0 0,0-1-1 16,0 1 1-16,-1 0 0 0,2 3 0 15,-2 0 0-15,2 1 0 0,2 0 0 16,-2-1 1-16,1 2-1 0,1 0-1 16,-2-4 1-16,1 3 0 0,-1-1 0 15,1-1 0-15,-2 0 0 0,-1 0 0 0,1-2 1 16,-1 2-1-16,0-2 0 0,-1 0 0 16,0 0 0-16,-3 1 0 0,1 1 0 15,-1-1 0-15,1 0 0 0,-1 1 0 16,-1 2 0-16,3 0 0 0,-1-1 1 15,3-1-1-15,2 1 0 0,-1 1 0 16,1-1 0-16,2-1 1 0,0-1 0 0,0 0 1 16,-3 1 0-16,0-2 0 0,-1 1 0 15,-1-2-1-15,-3-2 1 0,1 1 0 16,-2-1-1-16,-2 1-1 0,-1-2 1 16,0 0-1-16,-2 3 1 0,-2 0 0 15,1 0-1-15,-1 1 0 0,-1-1 1 16,0-1-1-16,1 4 0 0,1-4 1 15,0 1 0-15,0 0 1 0,0-2 2 0,0 2 2 16,0 1 3-16,-1-2 1 0,-1 1 2 16,0 1 1-16,-3 0 1 0,0-2 0 15,-2 2-1-15,-2-1 0 0,0 0 0 16,-1 1 0-16,-1-1-3 0,0 1 0 16,0-2-2-16,0 2-2 0,0 2-3 15,0-4 1-15,0 2-1 0,0 0 1 16,0 0 1-16,0 2 0 0,0-2 2 0,0 0 1 15,0 0 0-15,0 0 1 16,0 0 1-16,0 0-1 0,1-2 0 0,-1 2 0 16,0-1-2-16,1 1-1 0,-1-1-1 15,0 0-2-15,0 0-1 0,0-1 0 16,0 1 0-16,0 1-1 0,0 0 0 16,0 0-1-16,0 0 0 0,0 1 1 15,0 1-1-15,0-2 0 0,0 0 0 16,0 0-1-16,0 0 1 0,0 0-1 0,0 0 0 15,0 0 0-15,2 1 0 0,-4-2 1 16,2 1-1-16,0-2 1 16,0 4-1-16,-1-2 1 0,1 0 1 0,0 0-1 15,0 0 0-15,0 0 1 0,0 0 0 16,0 1-1-16,0-2 1 0,0 2 0 16,0-1-1-16,0 0 1 0,0 0-1 15,0 0-1-15,0 0 1 0,0 0-2 0,0 0 0 16,0 0 0-16,1 0-3 0,-1 0-1 15,0 0-6-15,0 0-6 16,0 0-6-16,-1 0-8 0,1 0-11 0,-1 1-10 16,1 0-22-16,-3 2-43 0,1-2-67 15,-3 3-146-15</inkml:trace>
  <inkml:trace contextRef="#ctx0" brushRef="#br0" timeOffset="47788.06">8234 12177 129 0,'-1'1'49'0,"-3"-1"5"0,2 0-6 15,-2-2-4-15,1-1-2 0,1 1 2 16,-2-2-14-16,2 2-2 0,1-2-5 16,1 2-5-16,1 0-5 0,1 0-3 15,3-1-3-15,1 1-3 0,4 0-1 16,4-2-1-16,4 1 0 0,4 0 0 15,4-1 0-15,1 0 0 0,3 0-1 16,1 0 1-16,2-2-1 0,0 0 0 0,3-1 0 16,-2 3 0-16,-1-1 0 0,0 1 0 15,0-1 0-15,-3 1 0 0,-2 1 0 16,-5-2-1-16,-2 0 1 0,-3-1 0 16,-1 0 0-16,-4 0 0 0,-4 1-1 15,-1 1 1-15,-2 0-1 0,-4 2 1 16,1 1-1-16,-3-1-1 0,1 2 0 15,-1-1 0-15,0 1-1 0,0 1 0 0,0-1 0 16,0 0-1-16,0 3 1 0,0-2-1 16,0 2 1-16,0-1 1 0,0 0 0 15,0 0 2-15,0-1 1 0,0-1 2 16,-1-1 2-16,0-1-1 0,-1 1 2 16,0-1-2-16,-2 1 0 0,2-2 0 0,-2 1-3 15,0 0 0-15,1 0-1 0,0 2-1 16,0-1 0-16,0 3 0 0,1 1-3 15,-1 2-18-15,1 3-61 0,-1 1-4 16,1 4-57-16,-1-2-120 0</inkml:trace>
  <inkml:trace contextRef="#ctx0" brushRef="#br0" timeOffset="48809.25">15450 12222 206 0,'-2'-6'43'0,"-3"1"-8"16,0 3-44-16,2-1-10 0,2 5-7 15,1-1-1-15,2 4-2 0,2 0 1 16,2 1 4-16,3 0 8 0,1 1 4 15,2-2 11-15,1 1 9 0,2-5 11 16,3-2 7-16,4-4 5 0,2-2 4 0,4-2 5 16,3 0-4-16,0-1-4 0,2 0-11 15,1 0-3-15,0 3-4 0,0 0-3 16,-1 0-3-16,-1 2-3 0,1 1-2 16,-2 0-1-16,-1 1-1 0,2 1-1 15,-2 0 1-15,-1-1-1 0,-2 1 1 16,-1-2-1-16,-2 0 0 0,-3 2 0 0,-3 1 0 15,-5-1 0-15,-5 2-1 0,-2 0 1 16,-2-1 1-16,-2 0 2 0,-3-1 4 16,-1 0 3-16,-1-1 4 0,1-2 4 15,-2 1 4-15,2-1 2 0,-2 1 0 16,3 2-2-16,-2-3-1 0,2 3-3 16,0 0-4-16,1 1-4 0,0 0-2 15,-1 1-3-15,1-1-1 0,0 1-2 16,0 0 0-16,0 1 0 0,0-1 0 15,0 0-1-15,-1 0 0 0,-1 0-1 16,1 0 1-16,0-1-4 0,-2 1-12 0,2 1-27 16,-1-1-50-16,-2 0-69 0,-1 2-166 15</inkml:trace>
  <inkml:trace contextRef="#ctx0" brushRef="#br0" timeOffset="79204.42">14443 14800 420 0,'7'-8'95'0,"-5"2"1"0,-6-1-70 16,-2-2-10-16,0 2-2 0,-3 1 0 0,1-3 1 16,-2 2 4-16,1-1 5 0,3 3 5 15,0 2 2-15,2 0 0 0,2 2-3 16,-1 0-3-16,3 1-4 0,2 0-4 16,-2 1-5-16,0-1-2 0,0 0 0 15,1 0-2-15,-1 1-1 0,1-1 0 16,-1 0-2-16,1 2 0 0,-1 0 0 0,1 4-2 15,1 4 0-15,-2 2 0 0,1 4 0 16,-1 6 1-16,1 5-1 0,-1 6-1 16,3 3 0-16,-1 4 0 0,2 2 0 15,2 7-1-15,1-1 1 0,1 2 0 16,-1-5 1-16,-1 2 1 0,0 3 1 0,-3 1 0 16,-1 3 1-16,-1-2 0 15,-2-2-2-15,0 5 0 0,-3-2-1 0,-1-1-1 16,0-3-1-16,-1 2 0 0,0 1 0 15,0 1 0-15,2-3 0 0,3-2 0 16,2-5 0-16,4-3 0 0,3-6-1 16,3-5 1-16,0-5-1 0,1-3 1 15,0-3 0-15,-2-2-1 0,0-2 1 16,-3-3 1-16,-1-3-1 0,-2-3 1 16,-2 0-1-16,1-4 2 0,-3 2-1 0,-1-3 0 15,-2 0-1-15,-1 0-1 0,0 1-3 16,-1-1-3-16,-2-1-2 0,0 0-3 15,1-3-3-15,0-2-2 0,1-2 1 16,1-1-1-16,2-5 1 0,2-1-3 16,1-3-10-16,2-1-23 0,0-5-33 15,0 0-55-15,-5-3-93 0,-2 1-202 0</inkml:trace>
  <inkml:trace contextRef="#ctx0" brushRef="#br0" timeOffset="79766.89">14604 14622 448 0,'-4'-12'88'0,"-3"3"-7"0,-3 1-89 0,0 3-7 16,1 0 0-16,2 0 1 0,0 2 0 16,2 1 0-16,2 1 4 0,1-1 5 15,1 4 2-15,1-1 3 0,0 4 5 16,0 0 4-16,0 2 8 0,-2 3 6 15,2 3 5-15,0 3 4 0,-1 3-1 16,1-1-4-16,0 5-1 0,-1 3-1 0,2-3-1 16,-1 2-3-16,3 4 0 15,0 5-1-15,1 6 0 0,2 0-1 0,1 3-4 16,2 7-2-16,0 3-2 0,-2 2-2 16,0-2-2-16,-1 2-1 0,-1 1 0 15,0 4-1-15,-2 4 1 0,-5-2-1 16,-2 1-1-16,-1 4 0 0,-3-9 0 15,0-4-1-15,-2-4-1 0,0-5 0 0,3-3 0 16,-1-7 0-16,4-4 1 0,0 1 0 16,0-3-1-16,4-3 1 0,1-5-2 15,3-2 1-15,2-2-2 0,3-2 1 16,1-3-1-16,-1-1 1 0,2-1 0 16,-1-2-1-16,-2-1-1 0,-5 0-3 15,-3 2-5-15,-6 1-14 0,-5-1-24 16,-5 3-32-16,-6-4-62 0,-6-1-97 0,-6-4-210 15</inkml:trace>
  <inkml:trace contextRef="#ctx0" brushRef="#br0" timeOffset="80345.82">14630 14496 260 0,'7'7'65'16,"-2"3"3"-16,-1 1-37 0,-1 2-8 16,1 2-2-16,-2 1-3 0,0 2-2 0,1 2 3 15,-1 2 4-15,1 3 3 0,-1 5 8 16,2 2 4-16,1 6 6 0,0 6 2 15,1 6-2-15,0 3-3 0,0 2-3 16,-1 1-8-16,-1 6-7 0,-3-2-6 16,-1-2-5-16,-1 0-3 0,-1 0-2 15,0-3-1-15,1-3-3 0,0-5 1 16,-1-2-2-16,2-4-1 0,-1-3 1 0,-1-5-1 16,2 1 0-16,1 0 1 0,0-1 0 15,2-1 1-15,0 0 0 0,3 2 2 16,0 2 1-16,1-4 0 0,-1-2 0 15,0 1 0-15,0-2-1 0,-1-3 0 16,-1-6-2-16,-2-4 0 0,-1-4-1 16,0-3 0-16,-1-3-2 0,-1-4-1 15,-1-1-6-15,-2-1-5 0,-1-7-12 16,-2-4-29-16,-1-1-41 0,-1-4-53 0,-2-5-98 16,0-2-204-16</inkml:trace>
  <inkml:trace contextRef="#ctx0" brushRef="#br0" timeOffset="80888.48">14913 14540 388 0,'-15'-10'71'0,"0"3"-2"0,3-2-79 0,2 4-3 15,4 0 0-15,2 3 8 0,4 2 11 16,1 1 10-16,3 4 6 0,-2 4 5 16,2 2 6-16,0 3 3 0,-2 5-6 15,1 1-6-15,-2 7-4 0,-1 0-3 16,0 6-2-16,1 3 1 0,1 3-1 15,2 4 2-15,1 5 1 0,1 2 2 16,3-1 1-16,1 0-2 0,2 4-3 0,0-2-1 16,0-1-1-16,1-4-2 0,-1-1-1 15,0 3-2-15,-1 0 0 0,-1-2-2 16,-2 1 0-16,0-2-2 0,-3 3 0 16,-2-2-2-16,0 1-1 0,-3-2 1 15,0-4-2-15,-1-1 0 0,-1-1 0 16,2-2 0-16,0-3 0 0,2-3 0 15,-1-4 0-15,2 1 0 0,1-4 0 0,1-4 0 16,1-2-1-16,0-3 1 0,0-3 0 16,1-1 0-16,-1-3 0 0,-3-1 1 15,1-1 0-15,-2-2-1 0,0-2 1 16,-2 1 0-16,-2-1 0 0,0 1-1 16,-2 2 0-16,-1-3-2 0,-1 3-3 15,0 0-5-15,-2-3-10 0,0 1-26 0,0-2-42 16,0-7-56-16,0-3-99 15,0-4-212-15</inkml:trace>
  <inkml:trace contextRef="#ctx0" brushRef="#br0" timeOffset="81575.17">11583 14593 466 0,'-7'0'79'0,"3"0"-1"0,12 2-98 15,19 0-1-15,53 0 5 0,11-4 12 16,13-1 17-16,8-5 9 0,4-1 7 16,-5-4 2-16,-14 0 2 0,-49-1-4 15,1 1-5-15,1-1-8 0,2 5-7 16,9-1-4-16,7 2-2 0,13 0-1 16,6 2-1-16,1 1 0 0,-5 1 0 15,1-1 0-15,-2 2 0 0,-3-2-1 0,0 2 1 16,-3 0-1-16,-2 0 1 0,-3 1-1 15,-2-1 1-15,-6 1-1 0,0 1 0 16,-4-2 0-16,-4-1-2 0,-7 2-3 16,-5-2-7-16,-10 1-10 0,-7 0-17 15,-9 0-31-15,-9 1-42 0,-6 0-73 16,-10-1-154-16</inkml:trace>
  <inkml:trace contextRef="#ctx0" brushRef="#br0" timeOffset="82062.89">12558 14618 309 0,'-54'9'56'0,"9"-1"-5"16,8 2-59-16,10 1-4 0,5-1 5 15,1 0 13-15,-1 0 16 0,0-3 16 16,0-1 16-16,5-2 5 0,3-2-2 15,7-1-5-15,6-1-10 0,6 0-12 16,6 2-11-16,3-4-9 0,2 2-2 0,5-1 3 16,-1 0 1-16,-2-1 0 0,0-1-1 15,-3 2 0-15,-1-2-1 0,2 0-1 16,9-5-1-16,16-1-2 16,10 0-1-16,12-2-1 0,14-1 0 0,12-4 0 15,10 0-1-15,3 2 0 0,0 0 1 16,1-1-2-16,-3-2 1 0,-1 1-1 15,-2 2 0-15,-3 2 0 0,-5-2 0 16,-9 2-1-16,-7 3 0 0,-7 3 0 0,-10 1 0 16,-7 0 0-16,-8 4-1 0,-11 1 1 15,-5 1 1-15,-7-1 3 0,-3 1 1 16,-5 0 3-16,-4-1 3 0,-3 1 3 16,-1-1 2-16,-1-1 2 0,-1 1-1 15,-1 0-1-15,1 0-2 0,0 0-3 16,0 0-2-16,-2-1-2 0,2 2-3 15,0-1-1-15,0 1-1 0,0-1-2 0,0 0-1 16,0 2-6-16,0-2-9 0,0 0-16 16,0 0-94-16,2-2-33 0,1-2-109 15,0-9-231-15</inkml:trace>
  <inkml:trace contextRef="#ctx0" brushRef="#br0" timeOffset="83887.84">14471 13550 396 0,'-57'-31'104'0,"2"0"5"0,-7-2-47 16,1 2-29-16,-1 5-6 0,-2 0-6 0,-5 6-6 15,-3-1-7-15,-5 2-4 0,-2 6 0 16,1 1-1-16,-6-2-1 0,-6 1-2 16,1 2 1-16,-4 1 0 0,-2 3 1 15,0-2 3-15,-4 0-1 0,-6 3 1 16,-5 3 1-16,2-1 4 0,9-1 3 16,11 1 2-16,-3 3-1 0,-9 5 1 15,-53 3-1-15,7 4 0 0,6 5-4 16,4 11-4-16,-20 10-2 0,-6 2-3 15,8 10 0-15,53 7-1 0,-7 2 1 0,-12 4-1 16,-14 0 0-16,12 5 1 16,8 5 0-16,4 1 2 0,8 1 2 0,4 1 0 15,14 5 1-15,8 4 2 0,5 1 0 16,8-1-1-16,8 1 0 0,6 0-2 16,8 4 1-16,5 3-2 0,3 2 0 15,6-2 0-15,3 2-2 0,3 4 1 0,5 5-1 16,6 5-1-16,5-3 0 0,5-2 0 15,0 2 0-15,5 2-1 0,6-3 0 16,8-8 0-16,4-6-1 0,3 1 1 16,7-5 1-16,6-3 0 0,7-2 1 15,8-4 2-15,6 3 0 0,8 2 0 16,6-8 0-16,7 3 0 0,9-2 0 16,8-3-2-16,9-2 0 0,5-5-1 15,3-6-1-15,11 1 0 0,13-2 0 0,-14-9-1 16,-9-8 0-16,13-4 1 0,52-4-1 15,1-4 1-15,-24-3 0 0,-7-12 0 16,25-1 0-16,17-2 0 0,-11-8 0 16,-42-7 1-16,8-5 0 0,26-11 0 15,9-5-1-15,-1-7 0 0,3-14 1 16,9-2-1-16,-1-15 1 0,3-6 0 16,4-4 1-16,2-11 0 0,0-3 2 0,-6-3-1 15,-10-4 0-15,-1 2-1 0,-16-1 0 16,-13-2-2-16,-17 5-1 0,-21-3-2 15,-15-1 0-15,-16-2 0 0,-22-2 1 16,-14-5-2-16,-14-7 1 0,-15-8 0 16,-11 0 0-16,-11-1 1 0,-12-2 3 15,-8-1 1-15,-8 5 3 0,-6 11 2 16,-6 3 3-16,-2 2-2 0,-5 0 0 0,-2 5-3 16,-9 2 0-16,-3 4-3 0,-9-8-1 15,-6 0-2-15,-6 4 1 0,-8 3 0 16,-9 4 0-16,-7-7 0 0,-3 1-1 15,-6 7 0-15,-7 4 0 0,-7 6-1 16,-1 6 0-16,-3 5-1 0,-7 16-1 16,-5 12 0-16,-10 12 0 0,-7 12-1 0,-8 12 2 15,-15 8 1-15,-9 18-1 16,-2 8-2-16,-12 7-3 0,12 14-3 16,19 6-3-16,-2 8-4 0,-48-1-7 0,9-3-10 15,27 2-10-15,33 1-14 0,-9-3-26 16,0-6-52-16,10-7-84 0,76 2-175 15</inkml:trace>
  <inkml:trace contextRef="#ctx0" brushRef="#br0" timeOffset="110196.15">8343 3236 301 0,'0'3'78'0,"-1"-1"0"0,2-1-12 16,-2-1-48-16,1 0-15 0,0-1-4 15,0 0 1-15,0 0 2 0,2-3 5 0,3-1 8 16,4-1 9-16,2-4 9 0,2-3 9 15,4-4 1-15,3-3 0 0,4-1-3 16,5-2-8-16,2-2-7 0,10 5-9 16,3-1-4-16,6-1-4 0,3 0-3 15,1-3-2-15,0-3 0 0,1-6-2 16,1-9 1-16,8-6-1 0,7-5 0 16,4-2 0-16,4-2 1 0,4-2-1 15,11-1 1-15,7-2 1 0,-3 1 1 0,-3-3-1 16,-2-3 1-16,5 2-1 0,3 6 0 15,-6 9 0-15,-15 7-1 0,-7 9-2 16,-10 10-1-16,-6 9-6 0,-16 5-13 16,-15 3-27-16,-10 5-35 0,-6 2-38 15,-6 2-14-15,-7 0-71 0,-3 1-111 16</inkml:trace>
  <inkml:trace contextRef="#ctx0" brushRef="#br0" timeOffset="110655.39">8247 3517 490 0,'-46'23'121'0,"3"-5"2"16,7-3-75-16,6-3-15 0,10-2-14 15,10-4-7-15,9-3-7 0,9-5-3 16,11-4-3-16,7-1 1 0,8-4 3 16,7-4 6-16,3-4 3 0,2-5 0 15,2-3 2-15,0-4 0 0,6-6 1 0,7-7-1 16,8-3-1-16,3-4-1 0,4-1-1 16,5-2-1-16,6 1 0 0,8 2-2 15,1-3 0-15,-4 1-1 0,-1-1-1 16,11-9-1-16,11 3 0 0,-3-1-1 15,-8 0 0-15,3 3-1 0,9 2 0 16,5-1-1-16,-8 6 0 0,-12-2-1 16,3-4 1-16,6 0-1 0,1 1 0 0,-10 2 0 15,-9 4-1-15,-6 2 0 0,1 2 1 16,-8 5-2-16,-6 0 0 0,-11 1 0 16,-4 1-1-16,-3 0 0 0,-2 7-1 15,-8 5-1-15,-10 6-2 0,-11 5-5 16,-8 8-4-16,-8 3-3 0,-10 9-13 15,-9 3-50-15,-11 9-67 0,-14 2-104 16,-8 7-237-16</inkml:trace>
  <inkml:trace contextRef="#ctx0" brushRef="#br0" timeOffset="111092.92">8495 3611 488 0,'-21'10'131'16,"8"-5"2"-16,4-4-64 0,4-1-21 16,4-2-13-16,2-3-13 0,2 0-11 15,3-4-6-15,5-1 0 0,2-2-1 16,10-1 2-16,6-7 1 0,12 0 0 15,9-4 0-15,8-4 0 0,6-9 1 0,7-3-1 16,8-13-1-16,16-1-1 0,0-2 0 16,3-4-1-16,10-3-1 0,16 1-1 15,1-4 1-15,-4 3-2 0,-1-7 1 16,11 3-1-16,0 0 0 0,-7 3 0 16,-8 0 0-16,7 5 0 0,3 1 0 15,-10 6-1-15,-17-1 1 0,-5-4 1 16,-1-1 2-16,-5 7 1 0,-12 2 2 0,-9 7 1 15,-4 3 1-15,-3 6 0 0,-8 6-2 16,-9 5-2-16,-10 0 0 0,-6 0-2 16,-5 2-3-16,0 1-5 0,3 2-4 15,7 2-5-15,2 1-5 0,0 6-11 16,1 4-53-16,-4 3-74 0,-5 2-108 16,-3 3-255-16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57:06.3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7808 7797 310 0,'-17'8'57'0,"-2"2"-3"0,8-1-72 16,3-3-29-16,3-1-17 0,5-7-38 15,1-1-88-15</inkml:trace>
  <inkml:trace contextRef="#ctx0" brushRef="#br0" timeOffset="1443.58">7853 7723 246 0,'0'0'73'0,"-2"1"0"0,-2 1-27 0,0-1-13 16,1-1-8-16,0 1-5 0,-1 0-21 0,2-1-6 16,2 1-6-16,0-2 0 0,1-1 0 15,0-2-1-15,1 0 2 0,0 0 4 16,1-1 6-16,-1 0 4 0,-1 1-1 16,0 2 4-16,1 3 5 0,-2-2 5 15,0 2 2-15,0-1 3 0,-2 1 3 16,2-1 2-16,0 0-3 0,-1 0-5 15,1 0-4-15,0 0-3 0,0 0-3 16,-1 0-4-16,2 0-3 0,-1 0 0 0,0 0 0 16,0 0 0-16,-1 0 0 0,1-1-1 15,1 1-1-15,-1 0-3 0,0 1-2 16,1 2-6-16,1-1-1 0,-1 3-1 16,0 1 1-16,-1 3 3 0,0-3 4 15,-1 2 3-15,-2-2 5 0,-1 3 4 0,0-3 1 16,-1-2 2-16,0-1 2 0,-1 2 2 15,0-1 2-15,1-2 1 0,0 0 1 16,0-1-1-16,0 0-1 0,0 0-1 16,2-1 0-16,-2 0-2 0,1 2-1 15,2-2 0-15,-2 1-1 0,3-1 0 16,-2 0 1-16,2 1 2 0,0-1 2 16,-2-1 1-16,1-2 1 0,-1 0 2 0,0-1-2 15,-1-2 0-15,-1-3-4 0,3 0-2 16,-1-5-4-16,1-1 0 0,2-1-1 15,2-2-2-15,2 0 1 0,2-1-1 16,1 1 0-16,3 1 0 0,1 0 0 16,3-3-1-16,2 2-1 0,2-6 1 15,2 0-1-15,0-2-1 0,4-3 0 16,1-6 1-16,5-2-2 0,5-8 0 16,7 0-1-16,6-3-1 0,4-2 1 0,2 1-1 15,4 0 1-15,0 1 1 0,-6 3 1 16,-2 1-1-16,1 0 2 0,1 3-2 15,3 2 1-15,1 2 0 0,1 3-1 16,2 2 1-16,2 5-1 0,-3 3 1 16,3-1 0-16,-1 1-1 0,9 3 1 15,3 0 0-15,4 2 0 0,3-5 1 16,8-1-1-16,10-1-1 0,5-6-1 16,-4-6-4-16,2-4-4 0,12-7-2 0,9-1-2 15,0-4 1-15,-3-2 1 0,8 1 1 16,11-3 3-16,-3-4 5 0,-6 2 2 15,0-4 0-15,0 0 1 0,-5 4 0 16,-20 0-1-16,-15 8 0 0,9 4 1 16,48 5-1-16,1 6 0 0,-4 5 0 15,2 2 1-15,-3 0 0 0,-3 1 2 16,-3 6 1-16,-48 1 1 0,0 2 0 0,-4 3 0 16,4 5 1-16,16 3 1 0,17 4-1 15,-1 0 0-15,-7-3 0 0,2-2 0 16,10-1 0-16,3-3-1 0,-4-3-1 15,-6-4-4-15,6 1-6 0,4 0-6 16,-3 2-7-16,-5-4-5 0,5 2-2 16,4 4 0-16,-3 3 2 0,-6-3 6 15,2 5 5-15,7 1 7 0,-3 6 5 0,-8 2 1 16,-2 2 2-16,5 6 0 0,-3 5 1 16,-10 1-1-16,-7 2 1 0,-4 2 0 15,0 4-1-15,-4 6 2 0,-8 0 1 16,-4-3 4-16,-3 2 2 0,-3 4 3 15,-2 2 1-15,-1-2 3 0,-1-2 1 16,1-1-1-16,0 2-3 0,0 0-2 16,4-2-2-16,-3-3-1 0,0 3-1 0,0 1-1 15,1 3 1-15,-3 5-1 0,-2 1-1 16,-2 2 0-16,-3 5-1 0,-6-1-1 16,-5-2-1-16,-2 4-1 0,-1-3-1 15,-2 0 0-15,-2 1 0 0,-2 0-1 16,-2 1 1-16,-3 4 0 0,-3-1 2 15,-5 3 2-15,1 3 2 0,0 5 1 16,-2-2 1-16,-2 1 0 0,1-2 1 16,0 4-2-16,0 0-1 0,2 1-1 0,-4 1-1 15,-1 0-1-15,0 0 0 16,-3-3-2-16,-3-6 0 0,0-4-1 0,-5-4-1 16,0-4 0-16,-3-3-1 0,0 2-1 15,0-1 0-15,0 1 0 0,0 0 1 16,0 0 0-16,0 0 0 0,1-2 1 15,-1-3 1-15,-1-4 2 0,-1-1 0 16,-2-6 1-16,-1-2 0 0,-1-7 2 0,-2 0 0 16,-2-5-1-16,-1-2-1 0,-1-1 0 15,-1-1-2-15,1-3 0 0,-1 2-1 16,2-2-1-16,-2 0 0 0,2 0-2 16,-1-1 0-16,1 3 1 0,1 0 0 15,1 2 0-15,-1 3 1 0,0 1 1 16,-1 2 0-16,1 4 2 0,1-3-1 15,-2-1 0-15,-2 0-1 0,1-1 0 0,0-1 0 16,0-4 0-16,-2 0-1 0,2-3 0 16,-1 1-1-16,0-2 0 0,2-1-3 15,-1 1 0-15,1-1-3 0,0 0-1 16,0 0-1-16,1 2-1 0,2 1 1 16,-1-1-1-16,2 3-1 0,1 0-5 15,-1 0-14-15,0 2-22 0,0-2-49 16,-1 1-32-16,-2 2-85 0,-5-2-167 15</inkml:trace>
  <inkml:trace contextRef="#ctx0" brushRef="#br0" timeOffset="1881.82">18076 7690 611 0,'12'1'118'0,"1"1"-4"0,-2-4-113 16,0-4-13-16,1 1-5 0,-2-3 0 15,1 2 2-15,1-2 0 0,2 5 2 16,-1-1 2-16,2 4 5 0,1 2 10 16,2 6 7-16,4 5 8 0,1 3 6 15,2 0 6-15,-1 2 2 0,3 2-5 16,-1-3-6-16,2-1-7 0,-2-4-6 0,-2-1-4 16,2-2-3-16,-1-3-3 0,-1-6-1 15,1-4-2-15,-1-5 0 0,1-12-1 16,-2-7-1-16,3-7-2 0,-1-6-7 15,1-6-8-15,2-3-11 0,3-7-7 16,-1 0-5-16,6 1 0 0,1-4 4 16,3 0 6-16,5-1 10 0,3 0 2 15,4 4-65-15,4-2-66 0,5-5-180 16</inkml:trace>
  <inkml:trace contextRef="#ctx0" brushRef="#br0" timeOffset="5096.46">8938 10608 149 0,'-13'-21'29'0,"-3"-1"0"0,5 5-31 16,-1-2 1-16,4 7 6 0,3 6-2 16,2 0-3-16,3 3 2 0,0 3 3 15,2 5 4-15,3 3 1 0,1 2 0 16,0 1 6-16,3 4 7 0,-1 3 2 15,2 1-2-15,1 5 1 0,0 7 1 0,0 2-1 16,0 10-2-16,2 10 1 0,-1 9-2 16,0 9 0-16,-2 9 2 0,1 8 4 15,0 14 0-15,0 3-3 0,-4 3-3 16,-3 1-1-16,3 9-3 0,1 2-4 16,-3-3-9-16,-2-5-1 0,2 4-1 15,2 2 1-15,3-2 0 0,-4-3 0 0,-2-2-1 16,3 3 1-16,2 1 0 0,-4-3 2 15,-4-3 1-15,-1 5 0 0,4 1 0 16,-2-2 0-16,-4-4 0 0,-3-4 0 16,1 2-2-16,2-5 0 0,-2-7 3 15,-3-7 2-15,-1-8 2 0,2-6 1 16,1-9 0-16,0-12 0 0,1-11-1 16,0-9-3-16,1-10-5 0,3-7-4 0,0-6-1 15,2-7 0-15,-1-4-4 16,3-5-6-16,0-6-7 0,4-5-7 0,0-2-7 15,1-2-15-15,1-1-22 0,-3 0-43 16,-3 1-64-16,-5 2-141 0</inkml:trace>
  <inkml:trace contextRef="#ctx0" brushRef="#br0" timeOffset="5628.91">8534 10248 276 0,'-1'0'57'15,"0"0"1"-15,1 0-51 0,0 5-4 16,1 0 0-16,0 2-3 0,1 4-1 15,3 5 2-15,0 3 0 0,4 3 1 16,3 5 3-16,3 6 2 0,2 4 4 16,3 6 5-16,2 1 5 0,2 8 4 15,-3 4 4-15,-1 11 1 0,-1 12 1 16,-3 6-1-16,-2 11-4 0,-6 14-4 0,-3 13-3 16,-3 8-3-16,0 7-3 15,-6 7-3-15,0 4-2 0,-2 4-3 0,0 4 0 16,0-5 0-16,0 0-2 0,1-6 0 15,1-3 0-15,2-5 0 0,1-2 0 16,2-8 0-16,1 0 0 0,2-1 0 16,3-5-6-16,3-1-22 0,4 4-79 0,3-5-5 15,-1-2-76-15,2-10-154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58:53.7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9575 16654 170 0,'-39'-11'40'15,"1"2"2"-15,5 9-28 0,2 2-2 16,8 1-4-16,3 2-1 0,6-1-3 16,2 0-1-16,4-2-4 0,3 2-8 15,4-1-6-15,2 1-5 0,1 0-1 16,0-2 5-16,0 1 12 0,-2-3 11 15,0-2 17-15,-1 0 15 0,-2-2 11 0,-2-1 6 16,-3 0-3-16,0 2-10 0,-1-1-8 16,1 2-10-16,-1 0-9 0,3 2-7 15,0 0-5-15,2 2-3 0,3-1-1 16,1 0-2-16,1 3 1 0,1 2-2 0,2 0-1 16,1 4-5-16,-1 1-8 0,-1 2-17 15,1 6-30-15,-3-1-17 0,1 0-51 16,-4 0-97-16</inkml:trace>
  <inkml:trace contextRef="#ctx0" brushRef="#br0" timeOffset="618.5">9145 17080 284 0,'-14'-11'70'0,"0"4"1"0,3-2-20 16,3 8-43-16,1 1-8 0,5-1-7 15,3 1-1-15,4 0 2 0,4-3 0 16,2 5 2-16,2-5 2 0,4 0 6 15,2-1 6-15,1-1 3 0,0-1 1 16,2-1 1-16,0-2-1 0,3 2 2 16,-1 0 1-16,1 4-2 0,2-1 1 15,0 4-2-15,3 1 0 0,3-1-1 0,5 3 0 16,5 0-2-16,7 2-1 0,7 3-2 16,6-2-1-16,5 4-2 0,5-1-2 15,6-1 0-15,5 0 0 0,7 1-2 16,-1-3 1-16,4-2-1 0,5-5 1 15,5 2-1-15,4-1 1 0,1-3-1 16,0 0 1-16,3 4-1 0,10 1 1 0,-8 6-1 16,-13-1 1-16,-15 0-1 0,-5 3 0 15,7 4 0-15,41-2 0 0,-2-1 0 16,-1-4-1-16,3 2 1 0,-2-1-1 16,-10-1 0-16,-23-3 1 0,-50-5-1 15,-11 0 0-15,0-1 0 0,3-3 0 16,5-3 0-16,5 1 0 0,0 0 1 15,0-1 4-15,-9 3 2 0,-10 2 3 16,-6 1 2-16,-6 2 2 0,-5-2 2 0,-5 2 2 16,-3-1-1-16,-1 1-1 0,-2 0 0 15,0-1-1-15,-4-1-2 0,-5 0-2 16,-3 1-4-16,-8-4-5 0,-10 0-7 16,-10 1-14-16,-8 4-19 0,-2 0-23 15,4-1-32-15,0-2-36 0,2 6-75 16,-12 3-141-16</inkml:trace>
  <inkml:trace contextRef="#ctx0" brushRef="#br0" timeOffset="1019.66">9127 17192 269 0,'-7'-9'63'0,"5"4"2"15,6 0-21-15,8 2-28 0,9 0-14 16,8 2-6-16,9-1 3 0,9 0 2 16,7-1-1-16,12-6-1 0,8 3 0 0,9-4 3 15,10-1 5-15,6-4 2 16,10 0 3-16,11 0 1 0,4 4 2 0,7-3 4 15,4 6 0-15,4 0 1 0,1 5-4 16,-3 2-2-16,0 4-2 0,2 3-1 16,-17 4-4-16,-16-3-1 0,-19 3-2 15,-2 1-1-15,8 0-1 0,30-2 1 16,-1-4-1-16,3-3 0 0,0-1 3 16,-2-2 1-16,-14-2 1 0,-22-1 1 0,-55 0 0 15,-14 2-1-15,-6-1-1 0,3 2-3 16,3 0-15-16,11 2-41 0,4 0-48 15,6 1-76-15,4 7-181 0</inkml:trace>
  <inkml:trace contextRef="#ctx0" brushRef="#br0" timeOffset="2948.96">9202 17573 403 0,'-22'-14'89'16,"-2"7"5"-16,2-5-64 0,4 1-3 15,2 3 3-15,-1 3 6 0,1 4 4 16,0 2 0-16,-1 8-1 0,-2 3-3 16,0 5-7-16,-2 3-7 0,-2 1-7 0,-3 2-5 15,0 4-3-15,2-1-2 0,1 1 0 16,2 1-2-16,4 0 0 0,6 0 1 16,6 2 1-16,5-2 0 0,5 1 1 15,6 2 0-15,4-4 1 0,5 5 0 16,3-4-2-16,4-3-1 0,3-2-1 15,3-6 1-15,2-5-3 0,2-6-1 16,2-10 2-16,4-4 1 0,2-8 0 16,3-5 1-16,-2-6-5 0,-4-6 1 0,-4-1 0 15,-3-3-4-15,-11 1-3 0,-9 6-1 16,-9 0-1-16,-11 5 3 0,-7 4-1 16,-9 3 2-16,-6 7 2 0,-6 2 2 15,-3 2 1-15,1 4 1 0,-2 4 1 16,3 3 0-16,4 1 1 0,5 0 0 15,5 2-1-15,5-1-1 0,3 0 0 16,6-2-2-16,4 0-1 0,2-3-1 0,2-1-2 16,4-1 0-16,5-3-1 0,0 0 1 15,2 1 2-15,-1-2 0 0,0 1 1 16,-1 1 1-16,0 1 1 0,-4 4 1 16,2 2 0-16,-2 3 0 0,2 0 1 15,-1 1 1-15,2 8 0 0,0 0 1 16,1-1 0-16,0 1-1 0,0 0 1 15,0 1-2-15,0 1 1 0,0-4-1 16,-1 2-1-16,0 2 0 0,-4-1 0 0,0 2-1 16,-1-2-4-16,-1 1-4 0,-1 1-13 15,0-1-57-15,-1-2-65 0,1-1-105 16,-1-3-246-16</inkml:trace>
  <inkml:trace contextRef="#ctx0" brushRef="#br0" timeOffset="3380.52">9606 17864 420 0,'7'0'110'0,"-1"3"9"0,2-2-60 16,-1 3-12-16,0-1-2 0,1 1-2 15,-2-2-7-15,0 2-11 0,0-1-8 0,0-2-5 16,0-1-4-16,2-3-1 0,0-2-3 16,0-2 0-16,0-3-1 0,0-6-1 15,-1 0 0-15,-2-1-1 0,-2 0 0 16,0 0-2-16,-4 1-1 0,-2 0 0 16,-2 8 0-16,-1-1-1 0,-2 3 1 15,-1 2 0-15,-2 2 3 0,1 3 1 0,0 0 2 16,2 4 1-16,1 1 0 0,-1 2 3 15,3 0-1-15,0 6 0 0,2 0 0 16,1 3-1-16,2 2 0 0,2 3 1 16,0 0-1-16,3 1-1 0,2-3 0 15,3 1-1-15,2-2 0 0,3-2-2 16,4-1-1-16,3-2-2 0,2-6-4 16,3-2-7-16,2-7-9 0,0-2-40 0,-1-11-65 15,-1-4-23-15,-4-6-94 16,-1-1-182-16</inkml:trace>
  <inkml:trace contextRef="#ctx0" brushRef="#br0" timeOffset="3740.71">9929 17717 521 0,'-10'2'131'0,"3"1"0"16,1 2-19-16,4 4-96 0,2-3-9 16,3 2-1-16,3 0 0 0,4 5 3 15,2 1 2-15,2 0 1 0,-1 4 0 0,2 2 0 16,0 1-3-16,-3 2-2 0,0-4-2 15,-3 2-1-15,-2-5-2 0,-2-1-1 16,-3-2 0-16,0-5 0 0,-4 0 1 16,-1-6 1-16,-2-4 0 0,0-4 0 15,-2-6 0-15,-2-2 0 0,2-6-1 16,1-2-2-16,1-1-1 0,1-3 0 0,3 2-1 16,2 2 0-16,3 2-1 0,2 5 0 15,2 1 1-15,2 1 0 0,4 6 1 16,-1 0 0-16,3-1 1 0,4 2 1 15,-1 1 0-15,1 0 0 0,1 0 0 16,0 3 0-16,1 2 0 0,-2 1 0 16,-1 3 0-16,-2 2 2 0,-1 3 0 15,-4 0 0-15,-2 2 0 0,-5 7 1 0,-4-2 0 16,-5 2 0-16,-2 0-1 0,-1 2-2 16,0 1-7-16,-1 0-8 0,6-7-33 15,4 1-104-15,8-8-120 0,5-6-293 16</inkml:trace>
  <inkml:trace contextRef="#ctx0" brushRef="#br0" timeOffset="4098.26">10435 17760 666 0,'-8'0'137'15,"3"-1"1"-15,1 1-123 0,5 1-7 16,4 0-1-16,4-1 0 0,4-1 0 15,4 0 1-15,5 0 0 0,3-2-1 16,1-2-2-16,2-1-1 0,-1 0-1 16,0-1-1-16,-4-2 1 0,-1-1-1 0,-6 1 1 15,-4-1-1-15,-3-1 0 0,-7 1 0 16,-3 0-2-16,-5 2 0 0,-4-1-1 16,-6 3-1-16,-2 3 1 0,-4 3 0 15,-3 4 2-15,-1 5 0 0,2 0 1 16,2 6 1-16,2 2 1 0,3-2 2 15,4 1-1-15,3-1 1 0,3 5 0 0,4 1-1 16,3-1 0-16,3 0-2 0,4 2 0 16,4-3-1-16,4 1-1 15,4-9 0-15,3 0 0 0,4-5-3 0,1-2-5 16,1-3-7-16,1-2-10 0,0-3-58 16,-2-1-74-16,-2-5-114 0,-4-1-261 15</inkml:trace>
  <inkml:trace contextRef="#ctx0" brushRef="#br0" timeOffset="4397.62">10926 17712 715 0,'-2'-7'150'15,"-1"-2"1"-15,-1 6-133 0,1-1-7 16,2 3-5-16,0 0-1 0,2 3-3 16,1 2-1-16,2 2 0 0,1 4-1 15,1 1 1-15,1 2 0 0,1 6 0 16,-2 4 1-16,1 1 0 0,1 1-1 0,-4-1-1 15,1 0 0-15,-1-4 0 0,0-5 0 16,-2-6 0-16,-2-4 0 0,0-5 1 16,-2-5 0-16,-1-3 1 0,0-3-1 15,-2-5 1-15,0-4-1 0,0-2 0 16,1 0 0-16,3-3-2 0,1 1 0 16,5 1-1-16,1 1 0 0,5 5 0 15,2-1-1-15,5 2-1 0,1 1-3 0,2 3-2 16,1 1-5-16,-1 2-13 0,0 5-61 15,-3 0-64-15,-2 1-107 0,-3 7-248 16</inkml:trace>
  <inkml:trace contextRef="#ctx0" brushRef="#br0" timeOffset="5068.6">11501 17737 534 0,'0'-5'116'0,"-1"-1"1"0,-2-1-91 16,2-1-12-16,-2-2-5 0,1-1-2 16,0 2-2-16,-1-2-1 0,1 2 0 15,-1 0-1-15,2 4 1 0,-3 1 1 16,1 1 4-16,-3 4 4 0,-2 2 2 16,-2 2 4-16,-4 2 2 0,-3 3 1 0,-3 3 0 15,-2 3-2-15,-1 0 0 0,1 0-3 16,1 0-1-16,7 5-4 0,6-3-2 15,6-3-3-15,11-2 0 0,8 2-3 16,9-4 0-16,2-2-1 0,1-7 0 16,1-2-1-16,-4 0-5 0,-6-5-5 15,-5-7-6-15,-6 1-7 0,-3-3-6 16,-4-1-15-16,1-1-10 0,-2-3 3 16,-2 2 5-16,1 6 14 0,-2 0 20 0,1 1 11 15,0 3 20-15,0 2 15 0,0 4 5 16,1 0 0-16,0 1-7 0,-2 1-12 15,4 1-7-15,-4 2-3 0,2 1-4 16,2 0-2-16,-1 2-2 0,0-1-1 16,1 2 0-16,0-1 0 0,0-2-1 15,2 0 0-15,1-2 0 0,0 0 0 0,1-1-1 16,0-1 1-16,1-1 0 0,1 0-1 16,-1-1-2-16,-1-1-1 0,1-3-2 15,2-2-3-15,0-3-2 0,-2-4-3 16,3-3-4-16,1-5-2 0,3-4 2 15,2-4 1-15,-3-5 3 0,-1-3 3 16,-2 2 8-16,-4-1 8 0,-6 1 7 16,-6 3 5-16,-5 5 3 0,-4 5 3 15,-2 3 1-15,0 4-3 0,1 2-5 0,2 1-3 16,3 6-3-16,1 3-3 0,3 3-3 16,2 4-3-16,3 4-1 0,0 6-1 15,2 6 0-15,0 5 0 0,4 7 0 16,0 7 1-16,2 5 0 0,1 2 0 15,3 2 0-15,1 0-1 0,1-1 1 16,3-2 0-16,2-5-4 0,0 0-6 16,1-3-10-16,-3-4-8 0,1-4-40 0,-1-1-99 15,-3-10-125-15,2-6-289 0</inkml:trace>
  <inkml:trace contextRef="#ctx0" brushRef="#br0" timeOffset="5299.59">12243 17621 572 0,'-5'9'135'0,"0"5"6"0,2 2-96 16,0 2-5-16,4 3 2 0,2 6-3 15,1-3-7-15,3 1-4 0,0-1-5 16,3-2-4-16,1-1-3 0,-2-1-6 0,-2-8-3 15,0-1-5-15,-2-2-6 0,-4-6-10 16,-2-1-13-16,-4-7-73 0,-3-5-66 16,-8-2-120-16,2-2-268 0</inkml:trace>
  <inkml:trace contextRef="#ctx0" brushRef="#br0" timeOffset="5458.66">12190 17340 682 0,'-18'-9'141'0,"3"2"-1"0,6 3-130 0,6 3-5 16,4 1-5-16,8 4-3 0,6 0-5 15,4 3-17-15,6 4-25 0,2 1-50 16,0 3-39-16,1 2-93 0,-4 1-189 16</inkml:trace>
  <inkml:trace contextRef="#ctx0" brushRef="#br0" timeOffset="5890.84">12401 17612 607 0,'-6'2'141'0,"5"3"1"16,1-5-68-16,0 0-58 0,2 0-4 16,-1 2-1-16,3-4 0 0,-1-3-3 15,1-1-1-15,3-1-2 0,0 0-1 16,0-2 0-16,3 0-2 0,-1 2 0 0,-1 3-1 15,0 3-1-15,-4 4 0 16,-1 0 0-16,-2 3 0 0,-3 3 0 0,-2 1 1 16,0 1 0-16,-1 2 1 0,1 0 0 15,-3-1-1-15,3 1 0 0,0 1 0 16,1-1 0-16,0 1-1 0,-2-1 0 0,0-1-1 16,0 2-1-16,-1-3 1 0,1 5 0 15,-1 0-1-15,1-2 1 0,0 1 1 16,0 0 1-16,2-2-1 0,0 0 3 15,2-7 3-15,0-4 2 0,-1-2-2 16,2-5 1-16,2 0 0 0,0-8 0 16,-1 1-3-16,1-2-2 0,0 2-1 15,2 1 0-15,1 0 0 0,1 1 0 16,1 6 0-16,2 2 1 0,2-1-2 0,2 2 1 16,2 2-1-16,2 1 1 0,5 1-1 15,2 6-3-15,6 2-7 0,3-1-10 16,4 1-21-16,2 4-61 0,0-2-57 15,3 0-110-15,-6-9-236 0</inkml:trace>
  <inkml:trace contextRef="#ctx0" brushRef="#br0" timeOffset="6243.9">12879 17406 622 0,'1'-1'134'0,"-2"-2"1"16,-2 5-95-16,2 3-32 0,0 3-1 15,1 3 0-15,1 4 1 0,0 6 0 0,3 2 0 16,1 1 0-16,0 1 0 0,0 2-2 16,0-3-2-16,0-2-1 0,-3-3 0 15,0-4-2-15,-2-4-1 0,0-3 1 16,-3-4 1-16,-2-4-1 0,-2-4 1 15,-3-4 0-15,0-1 0 0,-2-3 1 16,-1-5-1-16,2-5 1 0,4-5 1 0,2-3 2 16,6 0 1-16,6-7 1 0,2 1 1 15,5 2 0-15,2 5 1 0,1 4-2 16,2 6-2-16,0 3-1 0,0 6-2 16,-1 4-1-16,-1 4-1 0,-3 7-8 15,0 9-15-15,-4 4-136 0,-4 5-132 16,-2 12-339-16</inkml:trace>
  <inkml:trace contextRef="#ctx0" brushRef="#br0" timeOffset="8364.29">13079 17324 201 0,'-7'0'37'0,"1"0"2"0,-1 3-8 16,-2-1-39-16,1 4 3 0,-1 3 13 0,-2 2 14 15,0 1 5-15,-1 0 1 0,1 3 4 16,0-2 1-16,2-2-1 0,2-2-4 16,2-3-3-16,4-1-2 0,2-3 0 15,3-2 1-15,3-1-1 0,3 0 1 16,1 1 2-16,2 0 4 0,3 1 1 15,1 7-2-15,1-1-1 0,-3 5-3 16,0 3-3-16,-1 2-3 0,-5 1-2 16,-1 3-2-16,-5-2-2 0,-3 0-1 0,0 1-2 15,-3-2-3-15,-2-1-2 16,-1-1-1-16,0-5-3 0,-2-2-7 0,2-4-19 16,-1-4-26-16,2-6-51 0,0-2-33 15,0-3-89-15,4-2-174 0</inkml:trace>
  <inkml:trace contextRef="#ctx0" brushRef="#br0" timeOffset="25949.69">14551 17177 478 0,'-16'-10'101'0,"7"2"-1"15,3-1-88-15,6 5-2 0,5 1-3 0,2-1-3 16,7 0-1-16,4 2 4 0,6-2 5 16,4 1 3-16,4 1 1 0,4 2 0 15,7 0 1-15,3 3-1 0,4-1-2 16,5 0-3-16,6-2-3 0,7-7-3 15,4 4 0-15,9-3-1 0,3-2-1 16,8-3 2-16,4-2 0 0,5 4 2 16,7 3 0-16,0-3 0 0,-2 1 0 0,1 3-1 15,4 4-1-15,-2 2-1 0,-3-1-2 16,-7-1-2-16,0 4 1 0,-4 1-1 16,-4-3 0-16,-9 2 0 0,-6-2 0 15,-6 0 0-15,-4-1 0 0,-9-2 1 16,-7-3 0-16,-8 1 0 0,-8-1 0 0,-6 2 1 15,-6-1-1-15,-6 2 0 0,-6 0 0 16,-4 2-2-16,-2 0-1 0,-4 0-1 16,-2 2-3-16,-1 0-10 0,-3-1-25 15,-2 3-54-15,-2-2-37 0,-4 0-88 16,-3-1-193-16</inkml:trace>
  <inkml:trace contextRef="#ctx0" brushRef="#br0" timeOffset="26472.28">15049 17115 388 0,'-65'0'84'15,"5"3"1"-15,8 1-67 0,9 0-8 0,6-1-6 16,11 1-3-16,8 0-6 0,8-2 6 15,10-1 8-15,9-1 9 0,8 0 5 16,9 0 5-16,9-1 6 0,9-1 7 16,11-1-3-16,10-3-8 0,8 1-5 15,10 0-4-15,5-1-5 0,9-2-2 16,7 0-3-16,9 2-1 0,3 0-2 16,5-1-3-16,1 1-2 0,6-1 0 0,0 5-1 15,-1-3-1-15,-6 0 0 16,2 6 0-16,-6 1 0 0,-5-2 0 0,-9 1 1 15,-5 0-1-15,-9 3 0 0,-6 2 0 16,-8-4 0-16,-9 2 0 0,-6 0 1 16,-9-1 0-16,-10 1 2 0,-7-3 1 15,-8 0 2-15,-9-1 2 0,-7-1 3 16,-2 0 1-16,-5 1 1 0,-2 0 1 0,-1-1 0 16,0 0-1-16,0 1 0 0,0 0-3 15,0-3-2-15,0 2-2 0,0-2-2 16,0 1-1-16,0-2-3 0,-1 1 0 15,1-4 1-15,1 1-2 0,-1-3 1 16,2-1-1-16,-1-2 1 0,-1-2-1 16,1-1 0-16,-1 1 0 0,-1-1-4 15,1 1-3-15,-1 2-4 0,-1 1-5 16,1 3-5-16,0 0-14 0,0 5-64 16,1-2-55-16,-1-1-105 0,-1-1-240 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1:04:54.1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11503 14768 210 0,'-2'-2'44'0,"-2"-1"1"0,3 0-37 15,0 1-1-15,1 1 3 0,1-1-3 0,-1 1 0 16,1 1 2-16,0-1 1 16,1 2 3-16,0-2-1 0,-1 1 0 0,-1 1 4 15,1-1 1-15,1 0 0 0,0 1 0 16,1-1-2-16,0 2-2 0,2-2-1 15,5 0 0-15,0 0 0 0,2 0 0 16,8 0 2-16,4-2 0 0,8 2 2 16,2 0 1-16,45 3 0 0,3-2 0 15,2 0-2-15,4-2-1 0,-1 1-3 0,-3 1-1 16,-1-1-3-16,-44 2-2 0,-5-1-1 16,-5 1-2-16,-9 2 1 0,-5 1-1 15,-5-3-1-15,0 1 1 0,0-2 0 16,8-4 0-16,10-1 0 0,9-4-1 15,7 1 0-15,10-2 0 0,2 1 0 16,7 0 0-16,-3 3-1 0,-4 2 1 16,-1 0-1-16,-1-2 1 0,0 1-1 15,1 1 1-15,0 1-1 0,2 0 0 0,-1 2 0 16,1 3 1-16,0-1-1 0,-2 1 0 16,3-4 0-16,0-3 1 0,0 0-1 15,1-2 0-15,6-1 1 0,2-1-1 16,0 2 1-16,2-2 0 0,1 0-1 15,0-1 1-15,-1 2-1 0,-4 3 1 16,0-3-1-16,-1 4 1 0,-5 3-1 16,-4 1 0-16,-2 1 1 0,-4 0-1 0,-2-1 0 15,-3 0 0-15,2 3 0 0,-1-3 0 16,4 1 0-16,1 0 0 0,0-1 0 16,2-1 1-16,2-3-1 0,1-3 0 15,-1 0 0-15,-1 1 0 0,-2 0 0 16,0 0 1-16,0 2-1 0,-2 2 0 15,-5 2 1-15,-3 1-1 0,-1-1 1 16,-6 1-1-16,-4 0 1 0,-1-1-1 0,-2 2 1 16,0-1-1-16,2-1 0 0,2-1 1 15,2 2-1-15,3 0 1 0,5-1 0 16,4-1-1-16,3 0 1 0,0 0 0 16,1-2 0-16,2-3-1 0,-1-1 1 15,-3 1-1-15,-3 1 1 0,-4 3-1 16,0-1 0-16,-5 2 0 0,-5 1 0 15,-4 1 1-15,-3 2-1 0,-5-2 0 0,-1 2 0 16,-5 0 0-16,1-1 0 0,-1 1 0 16,-1 1 1-16,2-2-1 0,4-1 1 15,2 0 1-15,3-2-1 0,2-1 2 16,5-1-1-16,1-3 0 0,3 0 1 16,2 1-1-16,-1 1 0 0,0 1 0 15,0 0-1-15,-2 3 0 0,0 0 0 0,-4 2-1 16,-1-1 1-16,-2-1-1 0,-3 2 0 15,-1 1 1-15,-1-2-1 0,-2 2 0 16,-1-2 0-16,1 3 1 0,2-2-1 16,2-2 0-16,5 0 1 0,2-2-1 15,5-2 1-15,4 2-1 16,4-1 0-16,3-1 0 0,4 2 1 0,-1 0-1 16,-1 2 0-16,-2-1 0 0,-1-1 1 15,-3 1-1-15,-6-3 0 0,-3 2 0 16,-4-1 0-16,-2 0 0 0,-3 1 0 0,-2 1 1 15,-3-1-1-15,-2 1 1 0,-1 1-1 16,0 2 0-16,-1-2 0 0,1 0 1 16,2 0-1-16,0-1 1 0,2 0 0 15,1-1 0-15,1-1 0 0,0-1-1 16,-3 2 1-16,0 0 0 0,-4-1 0 16,0 1-6-16,-4 0-29 0,-3 0-79 15,0 0-90-15,-2-4-229 0</inkml:trace>
  <inkml:trace contextRef="#ctx0" brushRef="#br0" timeOffset="2896.32">9999 15466 390 0,'2'-3'72'0,"0"5"0"0,0 1-76 0,3 2-7 16,0-1-2-16,5 0 1 0,4-2 6 15,6-1 4-15,3-4 1 0,7 0 5 16,4-2 5-16,5-2 4 0,5 0 2 16,4-1 1-16,-1 2 0 0,2 2 0 15,1-1-3-15,0 2-3 0,2 0-3 16,0 6-1-16,3 0-1 0,4 2-2 16,4 0-1-16,-2 1 1 0,1-1 0 0,3 0 0 15,3-2-1-15,5-3 1 0,7-3 0 16,-4 0-1-16,-4-2 0 0,-8 0-1 15,-8-3 0-15,3-1 0 0,3 0 0 16,41 4 0-16,14 1-1 0,5 0 1 16,3 1-1-16,-1 4 0 0,-13 2 1 15,-19 3-1-15,-49 0 1 0,-6 1-1 16,5 1 1-16,7 3 0 0,12-1-1 0,13-2 0 16,12-3 1-16,10-5 0 0,3-2-1 15,6-3 1-15,4-6-2 0,5 0 2 16,4-3-1-16,5-1 0 0,0 3 1 15,-6 2-1-15,-3 4 1 0,-1 3 1 16,-5 0-1-16,-4 4 0 0,-11 5 1 16,-5 3-6-16,-3-2 3 0,-7 1 1 15,-3 3 0-15,-4 0 0 0,-1 0 0 0,1-4 0 16,1-1 5-16,2-2-3 0,0-2-1 16,6-4-1-16,3-3 0 15,2-1 1-15,3-3 0 0,3 0 0 0,-2 1 0 16,4 1 1-16,-6 0 1 0,-5 4-1 15,-2 1 0-15,-6-1-1 0,-4 4 0 16,-6 3 0-16,-9 0-1 0,-3 2 1 0,-3-1-1 16,-2 0 0-16,-4 2 0 0,-1 0 1 15,-1-2-1-15,1-2 1 0,2-1 0 16,5-2-1-16,1 0 1 0,6-2 0 16,4-1 1-16,3 0-1 0,0 0 2 15,-2 1 0-15,-2 0 2 0,-3-1 0 16,-6 0 0-16,-6 1 0 0,-6 2-1 15,-5 1-1-15,-4 2 0 0,-9 0-3 16,-4 1 0-16,-5 0 0 0,-4 1 3 16,-4-2 3-16,0-3 3 0,-3 0 2 15,1 0 1-15,0-1 1 0,4 1 0 0,2-2-3 16,4-1-3-16,3-1-3 0,2-1-1 16,5 1-1-16,1-1-1 0,-2 0-3 15,0 2-11-15,-2 2-29 0,-3 0-75 16,-5 3-93-16,-13-2-226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1:04:46.9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1753 16397 441 0,'0'-3'89'0,"4"1"1"15,0-3-80-15,6-1-10 0,1-3-2 0,4 0 2 16,1-4 1-16,2 2 1 0,2-1 1 16,2-1 2-16,2-3 1 0,3-3 2 15,3 2 0-15,3-1 0 0,4-3-1 16,1-1-1-16,2 1 0 0,3 1-1 16,1 1-2-16,-2-3-1 0,-1-4 1 15,0-2-2-15,-1-2 1 0,-1 0-1 16,0-2-2-16,-2 0-7 0,-1 3-10 0,-1 3-21 15,-2 4-37-15,-4 4-25 16,-7 3-66-16,-5 5-128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1:05:59.6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5048 8388 168 0,'-12'0'49'0,"1"1"0"0,11-2-5 15,7-1-20-15,3-2-6 0,3 0-9 0,3 0-7 16,7-1 4-16,7-5 0 0,0 0 10 16,0 1 11-16,2 1 5 0,-2-1 3 15,3 1 2-15,-2 2 1 0,3 2 2 16,3 2-9-16,8 0-10 0,14 0-6 16,5-2-3-16,9-1-1 0,3-1-2 15,-2-1-3-15,9-5-2 0,3-2 0 16,-7-1-2-16,5 2 1 0,-2-1-2 15,-3-1 1-15,10-1-1 0,-1 5 1 0,-1 1-2 16,-3 2 1-16,-2 0 0 0,-1 0 0 16,5 2-1-16,5 4 1 0,-7 1 0 15,-3 3-1-15,2-2 1 0,1 1 0 16,4 1 0-16,5 1 0 0,-7-2 0 16,-1-1-1-16,4-3 1 0,5-1-1 15,8 0 1-15,-4 0 0 0,-7 0 0 16,3-3 0-16,-1-2 1 0,5 4-1 0,-2 1 0 15,-6-1 0-15,-3 3 0 0,-1 0 0 16,-3 0-1-16,0 4 1 0,-2 0 0 16,-4 4 0-16,-2 0-1 0,-2 3 1 15,1-1 0-15,-3 1 0 0,1-3-1 16,2 0 0-16,-1-1-1 0,3-2 1 16,0-3 0-16,2 0-1 0,5-3 1 15,1 2 1-15,-4-2-1 0,-1 1 1 16,-2 2 0-16,-3 0 0 0,-3 1 1 15,-6 3-1-15,-5 1 0 0,-3 1 0 0,2 1 0 16,0 1 0-16,-1 3 0 0,-2 2 0 16,-2 1-1-16,-5-3 0 0,-1-4-1 15,-2-3 0-15,2-4 0 0,5-4-1 16,3-2 1-16,3 0 0 0,2 0 2 16,-3-2 3-16,-9 3 2 0,-9-2 1 15,-8 2 1-15,-10-1 0 0,-2 1 0 0,-5 0-1 16,5 4-2-16,2 2-17 0,11 4-51 15,4-2-52-15,6 0-90 0,45 0-210 16</inkml:trace>
  <inkml:trace contextRef="#ctx0" brushRef="#br0" timeOffset="2138">7034 9113 257 0,'-58'-6'79'15,"16"1"5"-15,13-1-40 0,13 0 6 16,4 2 1-16,3 1-6 0,3 0-17 16,2 2-11-16,3 2-7 0,1 2-4 15,1 0-5-15,1 4-3 0,1 0-2 16,1 3 2-16,2 1 1 0,1 2-2 15,3-1 0-15,2-2 1 0,4 0 0 0,2-3 1 16,7 0 4-16,5-3 2 16,9 4 4-16,5 0 2 0,6 2 1 0,6 2 1 15,6 2 2-15,0-3-2 0,8 1-2 16,4-3 0-16,5-2-3 0,6 0-2 16,5 0 0-16,12-4-2 0,8 2-1 15,5-1-2-15,3 0 1 0,7-3-1 16,7-4 1-16,7 0-2 0,1-4 2 15,5 1-1-15,2-2 1 0,1-7 1 16,4 0-1-16,-1 2 0 0,1-3 2 0,-2 0-1 16,2 1-1-16,-2 2 1 0,2 1-1 15,1 3-1-15,-1 2 0 0,-4 2 0 16,-4 1-1-16,1 2 1 0,-7 3 0 16,-14 3 1-16,-16 0 0 0,7 1 0 15,48 5-2-15,5-1 2 0,-12-2 0 16,-11 2-2-16,4-2 0 0,14-5 0 0,-7 1 2 15,-50-2 0-15,-6-2-2 0,9-4 2 16,23-1 1-16,5 2 1 0,-5-1-1 16,4-4 1-16,8 0-2 0,-2-1 2 15,1 0-2-15,-3-2 0 0,3 1 1 16,-2 0-1-16,-3 1 0 0,0-2 0 16,-1 3 0-16,-5 1-1 0,-3 1 0 15,-2-2 0-15,-2 4 0 0,-9-2 0 16,-4-1 0-16,-4 1 0 0,-2-2 0 0,-4 0 0 15,-8-2-4-15,-1-4-12 0,4-2-27 16,2-2-84-16,4-3-99 0,0-1-243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9T10:58:1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36 1617,'-3'-4'352,"3"-1"-32,-2 0-320,4 1-16,-1 1 0,3-1-16,1 2-16,1 0-272,-3 1 16,3-1-241,-1-2-463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1:06:40.2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12808 6600 251 0,'-22'-3'65'15,"1"0"5"-15,0-1-40 0,3-1-3 16,-1 3-1-16,2-2 0 0,1 0 1 16,2 1 2-16,-1-2 1 0,0 2 4 0,2 0 4 15,0-1 2-15,4 2 1 0,-1-2-5 16,3 1-7-16,0 1-8 0,4 1-6 16,3 1-6-16,2 0-3 0,4 1-3 15,3-1-1-15,2 2 0 0,6 1 0 16,4 1 1-16,2-1 0 0,4 1-1 15,5 0-1-15,1 0 0 0,0 0 0 16,0 0 0-16,-1-3 0 0,2 0-1 16,2-2 1-16,1 1-1 0,7-4 1 15,6 1 0-15,9 1 0 0,6-1 0 0,4 2 0 16,2-2 0-16,3 2 0 0,2 0 0 16,4 1 0-16,-3-2 0 0,2 4 0 15,-2-4 0-15,3 1 0 0,6-1 0 16,0 2-1-16,-3-3 1 0,0 1 1 15,-2-2-2-15,4 1 1 0,-1-1-1 0,-2 3 0 16,1-2 0-16,1 1-1 0,-2-1 0 16,4-2 2-16,2 2-1 0,5 0 1 15,0 1-1-15,-2-1 1 0,-1 0-1 16,6-1 1-16,1 3-1 0,1 0 0 16,-4-3-1-16,-5-1-1 0,2 0 0 15,1-1 0-15,1 1 1 0,-1-1-1 0,-7 0 0 16,-1 0 2-16,0 1 0 0,0 0 0 15,-1 5 1-15,-5-1 0 0,-3 3 0 16,0 2-1-16,-2 1 1 0,3 2 0 16,-4-1-1-16,2 2 1 0,1-1-1 15,1 1-1-15,1 0-3 0,2-3-2 16,3 0-6-16,3 2-2 0,1-3-2 16,-3-3-1-16,0 1 1 0,2-3 2 15,1 0 4-15,-1 2 5 0,1-2 3 0,-1 0 2 16,-3 1 2-16,2-2 0 0,1 2 1 15,0 4 0-15,0 0 0 0,-2 2 0 16,-3-1 0-16,2 2 0 0,-2-1-1 16,-2 3 0-16,2-1-2 0,-4-1 0 15,-1-1-1-15,1 0-2 0,-1-1 0 16,2 0 0-16,0-2 0 0,-2 0 0 16,2 0 0-16,-2 0 0 0,0-2 0 15,-2 0 2-15,1 2-2 0,-2-3 0 0,0 2 1 16,-1-1 1-16,-1 1 1 0,-1 0 1 15,-3 1 0-15,-4-2 1 0,0 1 1 16,-6-1-1-16,2 2-1 0,2-2 1 16,-2 2-1-16,2-1-1 0,2 0-1 15,-2-2 1-15,-2-1-1 0,0-2 0 16,2 1 0-16,-1-1 1 0,2 0 0 16,-2 2 1-16,-2 1 0 0,1-2 0 15,-2-1 0-15,-2-2 0 0,0-1 0 0,-2 2-1 16,2-1 1-16,1 2 0 0,1 0 0 15,-1 2 0-15,0-1 0 0,0-1 0 16,-2-2 1-16,-2 0-1 0,1 2 1 16,-1-1 2-16,2 2 0 0,-2 0 3 15,0 1 0-15,-4 2 2 0,-1 2 0 16,-5-2 0-16,-5-1-1 0,-3 0 0 0,-5-1-1 16,-2 1-1-16,-3-1 0 0,-2-2 0 15,-1 2 0-15,-2 0 0 0,-2-1 1 16,-1 1 0-16,-1 0 0 0,-1 1 0 15,-1 0-1-15,-1 0 1 0,-3 1-1 16,0-1-1-16,-2 1-1 0,-2 1-1 16,-1-2-1-16,-2 0-1 0,1 0-2 15,-4 1-6-15,2-1-8 0,-3 1-18 16,-5 2-52-16,-4-2-51 0,-6 3-96 0,-5-6-210 16</inkml:trace>
  <inkml:trace contextRef="#ctx0" brushRef="#br0" timeOffset="1787.7">2254 7817 210 0,'-3'-8'54'16,"2"1"2"-16,0 0-23 0,-1 1-10 15,-1 1-7-15,1-1-5 0,-1 0-4 16,1 2 2-16,-2 0 1 0,2 0 1 0,-1 1 3 16,1 2 2-16,0 1 0 0,1 0 0 15,1 0-1-15,-1 0-2 0,1 1-3 16,0-1-4-16,1-1 0 0,-1 2 0 15,1-2 3-15,1 2 0 0,-1 1 2 16,0-1 1-16,3 1 0 0,-1 1 1 16,2-2 0-16,2 3-1 0,1-2 0 0,4 1 0 15,2-1 0-15,2-1 0 0,2 2-1 16,2 0-2-16,2 0-1 0,2-1-2 16,2 1-2-16,3 0-1 0,3-1 0 15,4 0-2-15,4-1 1 0,1 1-1 16,0-1 1-16,1-1-1 0,-2 1 0 15,0-1 0-15,-4 1 0 0,-1-2 0 16,3 0 0-16,2 0 0 0,4-2 0 16,6 1 0-16,2-2 2 0,3 2-1 0,2 0 1 15,0 2 0-15,-2 2-1 0,-2 0 1 16,-2 0 0-16,0 1-1 0,6-1-1 16,0-2 1-16,1 0 0 0,2 0-1 15,-2-2 0-15,-2-2 1 0,-2-1-1 16,2-1 1-16,5-2-1 0,4-1 1 15,-1-1-1-15,-2 0 1 0,1 2-1 0,-1 0 0 16,-6 0-1-16,-9 2 1 16,0 0 0-16,-2 1 0 0,3 4-1 0,0 2 1 15,-2 2-1-15,-2 4 1 0,-3 4-1 16,-7-3 1-16,2 3 0 0,-6-5-1 16,1-1 1-16,-2-4-1 0,3-2 1 15,4-1-1-15,5-1 0 0,1-3 1 16,3 1 0-16,4-1 1 0,1 2 0 15,-1 3 1-15,-3-1 1 0,-7 1 0 16,-1-2 1-16,-4 2 0 0,-2 0 0 0,-4-1-1 16,-1 1 0-16,-4-1-1 0,-2 2-1 15,-4 0 0-15,-4 0 0 0,-5 0 0 16,1-1 1-16,1-3 0 0,2 0 2 16,6-1 0-16,3-2 1 0,7 1 1 15,0-2 1-15,-1 2-1 0,-3 0-1 16,0 1 0-16,-3-1 0 0,0 4-2 0,-4-2 0 15,-1 3-1-15,2 1-1 16,2 1-1-16,-4 0 1 0,-2 1-1 0,-3-1 0 16,-3 0 0-16,-2-2 0 0,-1 1 0 15,-4 0 1-15,0 0 1 0,-1 1-1 16,-1-2 1-16,1 1 0 0,0 0 0 16,0-1-1-16,0-2-4 0,3 2-4 15,0-3-13-15,3-1-39 0,3-2-80 0,1-3-104 16,4-5-251-16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9T09:54:22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2692 6797 420 0,'7'-2'8'0,"-1"0"0"0,2-2 9 0,3-1-2 0,8 1-1 0,1-1 0 0,-1 0-5 16,0-1 1-16,2-1-3 0,1-3-1 15,4-1-1-15,0 1-1 0,2-2 0 16,3 0 2-16,3 3-1 0,1 0 1 15,2 3 0-15,1 3-1 0,-2 3 1 0,-5 1 0 16,-1 4-2-16,-4-3 0 0,-1 3 0 16,-3 0 0-16,0 0 1 0,0-3 0 15,2 0 1-15,0-5 0 16,3-2 0-16,4-1-1 0,2-2 1 0,5-1-3 16,5 2 1-16,3 0-1 0,0 3 2 15,-2 0-1-15,-4 3 1 0,-2-1 1 16,-6 2 0-16,-6 0 0 0,-3 3-1 15,-4-1-1-15,1 1-1 0,0-2 0 0,-1 1 0 16,3 0 0-16,5-2 2 0,10 1 1 16,5-2 2-16,7-2 0 0,0 0 1 15,1-1-1-15,-2 0 0 0,-2-1-1 16,-8 0-2-16,-2-1-2 0,-8 1 1 16,0 2-1-16,-3-1 0 0,-5 2-1 15,-4-1-1-15,-3 2 0 0,-5 1 0 0,-3 0-1 16,-3 0 0-16,0 0-1 0,-2 0 0 15,-2 1 3-15,1-1 3 0,0 0 1 16,-1 0 3-16,0 0 1 16,1 1 2-16,-1-2 1 0,0 1-3 0,2 0-2 15,0 0-1-15,0 0-2 0,0 0 0 16,0 0-1-16,0 0 1 0,0 0-1 16,-1 0 1-16,1 1-1 0,0-2 0 15,0 1-1-15,-1 1-2 0,0-1-1 0,0-1-1 16,-3 1 0-16,0-1-2 0,1 1 0 15,-4 0 2-15,1-1 1 0,-1 1 1 16,1-2 0-16,0 2 1 0,-2-1 0 16,2 1 0-16,1-1-1 0,-1 1-1 15,0-1 1-15,0 0-1 0,-1-1-1 16,-2 1 0-16,-1 0-1 0,-2-2-1 16,-2 2-2-16,-3 0-6 0,-5 1-9 0,-8 2-19 15,-18 3-44-15,-11 3-44 0,-10 6-87 16,-15 1-182-16</inkml:trace>
  <inkml:trace contextRef="#ctx0" brushRef="#br0" timeOffset="2165.36">16105 6611 292 0,'3'-1'73'0,"-2"-1"1"0,0 0-30 15,2 1-31-15,-3 0-2 0,0 1-2 16,0 0-5-16,0 1-2 0,0-1-2 15,0 0 0-15,1 1 0 0,0 0 1 16,3-1 1-16,-1 1 1 0,4 1 4 0,1-1 4 16,4-1 3-16,4 0 2 0,5 0 1 15,4-1 1-15,4-1-1 0,4 0 0 16,3 1-2-16,-1-2-2 0,3 2-2 16,-1-3 0-16,-2 2-2 0,-2-2 0 15,1 2-2-15,-3-2-1 0,4 2-1 16,-1 1-1-16,2 1-1 0,3 1-1 15,1 2 0-15,4 1 0 0,2 0 0 16,-2 1-1-16,1-2 0 0,3 0 0 0,-2-2 0 16,1-2 0-16,2-2 0 0,1 3 0 15,4 0 0-15,0-1 0 0,-1 2-1 16,-2-1 1-16,-1 3-1 0,-3-2 1 16,-4-1-1-16,-4 0 1 0,-2-1-1 15,1 0 0-15,-1 2 1 0,5 0 0 16,0 0-1-16,2 2 1 0,0 0 0 15,4 1-1-15,-3 1 1 0,0-3 0 16,2-2-1-16,-2 0 1 0,2 0-1 0,-1-1 1 16,3 1-1-16,0-1 1 0,-2 0-1 15,-4 2 1-15,-2-1-1 0,-5 2 2 16,-4-2 1-16,-6 0 1 0,-7 0 0 16,-3 2 0-16,-2-2 0 0,-5-2 1 15,0 2-2-15,-1 2-1 0,1-1-1 16,2-1 0-16,5 1-1 0,1-1 1 0,4 1-1 15,5-1 1-15,2 2 0 0,4-1-1 16,2 1 1-16,2 1 0 0,1-1-1 16,0 2 1-16,-2-1-1 0,-4 2 1 15,-1-3 0-15,-7-1-1 0,-5 0 1 16,-3-2 0-16,-5 1 1 0,-3 0 4 16,-2-3 3-16,-2 3 2 0,-3-1 1 15,1 0-1-15,-1 1 1 0,-1-3-1 16,1 2-3-16,0-1-4 0,0 1-1 0,0-2-1 15,0 3 0-15,0-1 0 0,0 0-1 16,0-1 0-16,0 2 0 0,0-1-1 16,0 1 1-16,1 0-1 0,-1 0 0 15,0 0 1-15,-1 0-1 0,1 0 0 16,0 1 0-16,0-2 0 0,0 1-1 16,0 0 1-16,-2 0 0 0,2 0 0 0,0 0 0 15,0 0 0-15,0 0-1 0,0 1 0 16,2-1-3-16,-2 2-7 0,0-2-12 15,1 1-43-15,0 0-64 0,-2 2-96 16,-3-2-222-16</inkml:trace>
  <inkml:trace contextRef="#ctx0" brushRef="#br0" timeOffset="14147.92">13578 9398 114 0,'-8'1'39'0,"-1"-1"7"16,3 0-7-16,1 0 4 0,3-1 4 16,0-1 3-16,1 1-3 0,1 1-3 0,0 0-6 15,0 0-7-15,0-1-8 0,0 1-8 16,-1 1-5-16,1-1-5 0,1 1-3 15,-1 2-1-15,1-1-1 0,1 1 0 16,-1 2 3-16,3-2 2 0,-1 1 5 16,3 0 5-16,2-2 4 0,1 2 5 15,3-3 2-15,3-1 1 0,4 0-2 0,2 1-4 16,2 0-4-16,3-1-4 0,2 2-4 16,1-2-3-16,-1 3-2 15,3 1-1-15,0 0-1 0,-1-1 0 0,-2 2-2 16,2 1-1-16,0 1 1 0,4-3 0 15,-1 1-1-15,5-1 0 0,3 1 1 16,5 0 1-16,1 0 0 0,2-2 0 16,2 4 0-16,-4-3 1 0,-3 1-2 15,-2-2 0-15,-4-1 1 0,0-1-1 0,-5 2 0 16,-2-3 0-16,-1 1 1 0,0 2 1 16,-1 1-1-16,-2 0 1 0,1 1-1 15,0-1 0-15,2 1 1 0,-2-2 1 16,1 2-1-16,2-4 1 0,1 1 0 15,-2-1 0-15,2-1 3 0,0-1-1 16,0-1-1-16,0-1 1 0,0 0 1 0,0 0-1 16,-2 0 1-16,-2 2-1 15,-2 1-1-15,-4 1 0 0,-2 0-1 0,-4 3 0 16,-5-2-2-16,-3 1-1 0,-3-3-1 16,-1 1 0-16,-2 0 0 0,-2-1 0 15,0 0 2-15,0 0 0 0,0 0 0 16,0 2 2-16,0-2-1 0,0 0 1 15,0 0-1-15,1 0 2 0,-1-2 1 16,0 4 0-16,0-4 2 0,0 2 0 16,2 0 0-16,-2 0-1 0,0 0-1 0,0 2 0 15,0-2-1-15,0 0 0 0,0 0-2 16,-2 0-1-16,2 1 2 0,0-2-2 16,-1 1 0-16,0 0 0 0,1 0-1 15,-1 0-2-15,1 0-3 0,0 0-6 16,0 1-10-16,2-2-16 0,3 1-40 0,4-2-63 15,2-3-98-15,3-7-218 16</inkml:trace>
  <inkml:trace contextRef="#ctx0" brushRef="#br0" timeOffset="21613.79">8819 7689 159 0,'-8'-10'45'16,"-1"3"5"-16,3-1-16 0,0 3-9 15,2 3-4-15,3 0-4 0,0-1-4 16,2 1-4-16,2 0-1 0,1 0 1 0,3-2 2 16,1 1 6-16,2-2 6 0,1 1 4 15,1-1 2-15,2 0 0 0,-1 2-2 16,1-4-3-16,-1 3-2 0,1-3-1 16,-1 3-2-16,-2-3-2 0,0 2-4 15,0 1-2-15,0 0-2 0,-2 1-1 16,-1 2-4-16,2 0-2 0,2 0 0 15,3 0 0-15,3 1-1 0,3-2 0 0,5 4 0 16,3-1 1-16,4 0 0 0,2-1 1 16,-1 1 1-16,-2 0 0 0,-1 1 1 15,-4-1 1-15,-2 0 1 0,-3 0-1 16,-1 1 2-16,-1 1-1 0,1-2 1 16,1 1 1-16,2-2-1 0,3 0 0 15,5 0-1-15,5 1-2 0,3-1 0 16,5 1-1-16,1-1-1 0,-1 3-1 15,3-1 0-15,-2 1 1 0,-2-3 1 16,1 0-1-16,-1-2 1 0,2 2-1 0,4-1 1 16,3 0-1-16,0 1 1 0,-2 0-1 15,-2 1 0-15,-3 0-1 0,-5 1 1 16,-4-1-1-16,-5-1 0 0,0 0-1 16,2-1 1-16,5-1-2 0,5 2 1 0,8 2 0 15,3-2 0-15,2 1-1 16,2 4 1-16,-3-3-1 0,-3 1 1 0,-4-2-1 15,-4-1 1-15,-4-1-1 16,-2 2 1-16,-1-2-1 0,0 1 2 0,-1 1-1 16,-3 0 0-16,-5 1 1 0,0 2-1 15,-5-3 1-15,-3 2-1 0,-3-1 0 16,-2-1 0-16,-2 2 1 0,-1-2-1 0,-1 2-1 16,1-2 1-16,-2 0 0 15,-1-1-1-15,1 0 1 0,-4 0-1 0,0-2 1 16,1-2 0-16,0 1-1 0,2 1 2 15,1 1 0-15,1-2-1 0,3 3 1 16,0 0 0-16,-1 0 0 0,-1 0 0 16,-4 0 1-16,-1 0-1 0,-2 0 0 15,-4 0 1-15,0 0-1 0,-2 0 1 16,0 0 0-16,0 0-2 0,1 2 1 16,0-2-1-16,1 1-1 0,5 0 0 15,2 1 0-15,6 1 0 0,6-1-1 16,1 1 1-16,1-2 0 0,-1 0 0 0,-2 0 1 15,48 1 0-15,-5-2 0 0,-6 0 1 16,-1 0-1-16,-4 0 1 0,0 0 0 16,0 0-1-16,-52-2-3 0,0 2 1 15,-53-1 0-15,-1 1-1 0,-2-2 0 0,-1 2-3 16,-7 0-4-16,-6 0-5 0,-6 1-17 16,52 1-33-16,-2 3-70 0,-1 0-96 15,5 5-218-15</inkml:trace>
  <inkml:trace contextRef="#ctx0" brushRef="#br0" timeOffset="28079.29">2832 8595 214 0,'-5'0'40'0,"1"0"-1"0,3 2-35 16,1 0-8-16,4 0-3 0,1 3-2 16,1 1 2-16,2 1 7 0,2-3 2 15,3 0 0-15,-1 0 2 0,2-2 1 16,1-1 3-16,-1 1 2 0,-1-2 1 0,1 1 2 15,-1-1 0-15,1 2-1 16,-1 0-1-16,1 0-2 0,-1 1-1 0,2 0-2 16,4 1 1-16,6 0 0 0,2 0-1 15,2 0 2-15,5 1-1 0,7 0-1 16,3-1 0-16,2-4 3 0,7-2-1 16,6 2 1-16,8-1-2 0,2-1 0 15,0-2 1-15,-2 0-2 0,0 1-3 16,-4 0 0-16,-4-3-1 0,-7 1 1 0,3-2 0 15,-1 1-1-15,-2 1 1 0,-3 0-1 16,-8 1 0-16,-5 1-1 0,-6 1-3 16,-10 1-5-16,-3 0-6 0,-5 0-8 15,1 1-13-15,0-2-33 0,2 1-6 16,2-1-38-16,1-1-70 0</inkml:trace>
  <inkml:trace contextRef="#ctx0" brushRef="#br0" timeOffset="28950.65">5497 8574 244 0,'-4'-2'59'0,"-1"1"0"16,-3-2-34-16,0 3-10 0,-3 3-8 16,-3-1-3-16,2 3-1 0,-1 0-2 15,1-1-1-15,4 1-5 0,1-2-2 16,4 1 2-16,3-3 4 0,6-1 5 15,5-1 3-15,5-1 4 0,1-1 5 16,12-1 5-16,10-2-1 0,6 1-3 0,0-1-5 16,3 0-1-16,5 0-3 0,3 1-1 15,-7 0-3-15,-6 0-2 16,-6 2 0-16,2 0-1 0,0 2 0 0,-5 0-1 16,-2 1 0-16,4 1 2 0,3 1-2 15,-1 2 1-15,0-1 0 0,-1 0-1 16,1 2 1-16,1-1-1 0,-2-4 1 15,-2 0-1-15,1-4 1 0,-1 0 2 16,-1-2 1-16,0 0 4 0,-6-1 3 16,-1 3 3-16,-8-1 5 0,-2 4 5 15,-4 0 3-15,-6 2 2 0,-2 0-2 0,-3 0-6 16,-2-1-2-16,-1 0-3 0,-3-3-5 16,1 0-4-16,-1 0-3 0,-1-1 0 15,3 2 1-15,-2-1 1 0,3 2-1 16,1 1 0-16,0 0-2 0,0 0 1 15,0 1 0-15,-1-2 1 0,2 2-1 16,-1-1 1-16,0 0 1 0,0 1-1 0,0-1 0 16,0 0 1-16,0 0-1 0,0-1-1 15,0 1 0-15,0 0 0 0,0-1-1 16,0 0-1-16,0 1-1 0,-1-2-1 16,1 1 0-16,-2-1-1 0,2 1 0 15,-1 1 0-15,1-2 0 0,0 2-2 16,0 2-2-16,-1-2 0 0,2 0-3 15,-1 0-1-15,0 0-2 0,0 0-1 16,1 1-1-16,1-1-5 0,-1 2-4 0,4 1-13 16,0 0-16-16,1 1-23 0,-1-2-37 15,0 2 0-15,0-1-51 0,-8-6-73 16</inkml:trace>
  <inkml:trace contextRef="#ctx0" brushRef="#br0" timeOffset="29935.3">8282 8495 344 0,'-4'-6'73'0,"2"1"-5"0,-1 0-64 15,2 2-11-15,2 3-2 0,2 0 0 16,1-1 0-16,4 1 2 0,2 0 5 0,1 0 9 16,3 0 3-16,2-1 3 0,0-1 1 15,1 0 2-15,2 0 2 0,-1-1 1 16,2 0-1-16,-1-1-1 0,3-1-2 15,2 2-1-15,3-1-1 0,1-1 0 16,4 0 0-16,4 3-1 0,2-2-1 16,5 1 0-16,1 1 0 0,0 1-2 0,4 1-2 15,1-1-1-15,3-1-1 0,5 4-1 16,4-1-1-16,2 2 0 0,2 1-1 16,-2 0-1-16,-2 1 1 0,-3 0 0 15,-4-5-1-15,-4 1 0 0,-1-2 1 16,0-1-2-16,3 0 0 0,-2-2 0 15,2 1 0-15,-1-2 0 0,-3 2 0 16,3 0 3-16,2-4 2 0,1 0 1 16,8 1 0-16,1 0 1 0,0 0-1 15,2 0 0-15,-3 2-1 0,-7 3-3 0,-5-1-1 16,-10 1 1-16,-5 0-2 0,-8 1 1 16,-4 0 0-16,-6-1 0 0,-5 0-1 15,-3-1 0-15,-4 2 1 0,-4 0 1 16,0 0 1-16,-1 0-1 0,1-1-2 15,2-1-5-15,1-1-5 0,3 0-12 0,5-4-15 16,3 0-29-16,7 0-39 16,2-2-8-16,5-2-58 0,1 1-99 15</inkml:trace>
  <inkml:trace contextRef="#ctx0" brushRef="#br0" timeOffset="46163.91">17968 8485 229 0,'-7'-4'58'0,"0"2"4"0,1-2-31 15,1 3-11-15,-1 0-6 0,1 0-2 16,-3-1-1-16,1 2-5 0,0-1-2 15,-2 2 1-15,2-1 3 0,-1 0 3 16,1 2 4-16,2-2 4 0,0 0 5 16,0 0 2-16,3 0 2 0,-1 0 0 15,1 0-1-15,-1 0-4 0,2 1-6 16,0-1-6-16,1 0-6 0,0 0-5 0,0 0-5 16,1 0-5-16,-1 0 1 0,1 1 1 15,2 0 1-15,-1 2 2 0,2 0 1 16,2 1 3-16,2 0 0 0,0 1 1 15,3-2 1-15,3 3 0 0,0-2 2 16,2-1 2-16,1 0 2 0,1-2 2 0,-1 1 0 16,0-1 1-16,1-1 0 0,2-1-1 15,2-1-1-15,1 1-1 0,2-1-1 16,4-1-1-16,3 2-1 0,1 0-1 16,6 1 0-16,0 0 0 0,3 1-1 15,2 0-1-15,-1 2-1 0,0-4-1 16,1 2 0-16,-1-2 1 0,1-2-2 15,2 3 2-15,3-2 1 0,3-1 0 16,4 1 1-16,1-1-1 0,-2 1 0 16,-1-1 1-16,2 0-1 0,-1-2 0 15,0 2 1-15,2 1-1 0,3-1 1 16,1 1 0-16,0 2-1 0,-2 0 1 0,1 1 0 16,-1-1 0-16,-3-1 0 0,0 5 0 15,2-2-1-15,3 1 1 0,0-3-2 16,1 1 0-16,0-2-1 0,-1-1-2 15,3-4 1-15,-1 1 1 0,1-1-1 0,3 0 0 16,-2-1 1-16,-2 2 0 0,-3 0 2 16,-3 1 0-16,-4-1-1 0,-6 2 1 15,-4-1 0-15,0 3 0 0,1 0 1 16,-1-2-2-16,1 2 1 0,-1 1 1 16,-2 0-1-16,1 1-1 0,-2 0 1 15,-2-1 0-15,0 0 1 0,-1 0-1 16,-3-1-1-16,1 0 1 0,-2 0 0 15,-1-1 0-15,-3 1-1 0,-2-1 1 0,-3 2 0 16,0-1 1-16,-7 1 2 0,-2-2 0 16,-4 1 2-16,-3 0 0 0,-2 1 0 15,0-1 0-15,3-1-2 0,3 0 0 16,5 0-2-16,3 2-1 0,3-2 0 16,3 1 0-16,2 1 0 0,3 0 0 15,1 1-1-15,0-1 1 0,1 0 0 0,0-1 0 16,-1 4-1-16,-3-2 1 0,-3 1 0 15,-4-1-1-15,-5 1 1 0,-5 0-2 16,-2-1 1-16,-4-1 0 0,-2 0 0 16,-4 0 1-16,0 0 1 0,-2 0 0 15,2 0 3-15,-1 0-1 0,0 0 1 16,1 0-1-16,0 0-1 0,0 0-2 16,0 0-2-16,0 2 0 0,0-1-2 15,1 0 1-15,0 3-1 0,1 1-2 0,1 1-5 16,1 2-9-16,1 1-15 0,1-1-34 15,3 2-54-15,2-5-85 16,1-2-184-16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9T09:28:48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 2273,'0'0'11,"0"0"0,0 0-1,0-1 1,0 1 0,0 0 0,0 0-1,0 0 1,0 0 0,0 0 0,-1 0 0,1 0-1,0 0 1,0 0 0,0 0 0,0 0-1,0 0 1,0 0 0,0 0 0,-1 0 0,1 0-1,0 0 1,0 0 0,0 0 0,0 0-1,0 0 1,0 0 0,0 0 0,-1 0-1,1 0 1,0 0 0,0 0 0,0 0 0,0 0-1,0 0 1,0 0 0,0 0 0,0 0-1,0 1 1,0-1 0,-1 0 0,1 0 0,0 0-1,0 0 1,0 0 0,0 0 0,0 0-1,0 0 1,0 0 0,0 1 0,0-1-1,0 0 1,0 0 0,0 0 0,0 0 0,0 0-1,0 0 1,0 0 0,0 1 0,0-1-1,0 0 1,0 0 0,0 0 0,0 0 0,0 0-1,0 0 1,0 0 0,0 1 0,0-1-1,1 13 1545,-1-8-1372,0-3-163,1-1 0,-1 0 0,1 0 0,0 0 1,-1 1-1,1-1 0,0 0 0,0 0 0,0 0 0,0 0 0,0 0 0,0 0 0,0-1 0,0 1 0,0 0 0,0 0 0,0-1 0,1 1 1,-1-1-1,0 1 0,0-1 0,1 0 0,-1 1 0,0-1 0,1 0 0,1 0 0,54 9-599,-25-5 488,-30-3 146,0-1-1,-1 0 1,1 0 0,0 1 0,0-1-1,-1 0 1,1-1 0,0 1-1,0 0 1,-1 0 0,1-1-1,0 1 1,-1-1 0,1 1-1,0-1 1,-1 0 0,1 0 0,-1 0-1,1 0 1,-1 0 0,1 0-1,1-2 1,3-1-78,38-27 2451,-43 31-2377,-1 0-3,2-7-168,-2 5-4778,-4 0 1528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9T09:56:27.39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6">
        <inkml:traceFormat>
          <inkml:channel name="X" type="integer" max="11060" units="cm"/>
          <inkml:channel name="Y" type="integer" max="622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0-09-09T09:56:41.385"/>
    </inkml:context>
  </inkml:definitions>
  <inkml:trace contextRef="#ctx0" brushRef="#br0">1825 1460 395 0,'0'1'99'0,"0"-1"1"0,0 0-12 0,0 2-70 15,1-1-5-15,-1 4 2 0,0-2 4 16,0 2 4-16,2 3 1 0,-2 1 2 16,0 1-3-16,0 1-2 0,-2 0-2 0,2 3-2 15,-1-1-3-15,0 2-1 0,1 0-3 16,0 2-2-16,1 1-1 0,3 2-1 15,-2 1-2-15,3 2 1 0,1 0-1 16,2 0 0-16,-2 3 1 0,1 0 0 16,-1 0-1-16,2-1 1 0,-2 0-1 15,-1-1 1-15,-2 2-1 0,1-5 0 16,-3-2 1-16,0-1 1 0,1-1 0 16,-2-3 0-16,-2 1 0 0,2-3 2 0,0 2-1 15,0 1 0-15,2 0-1 0,-2 1-1 16,0 4-1-16,2 2 0 0,1-1-1 15,0 1-1-15,1 0-1 0,0 2 1 16,0 0 0-16,1-1-1 0,-1-1 1 16,0 3-1-16,-1-1 1 0,0-1 0 15,1 1-1-15,-2-2 2 0,0 0-1 16,1-2 1-16,-1 0-1 0,1 1 1 0,-2 0-1 16,1 0 1-16,-2 2-1 0,2 1 0 15,0 6 0-15,-1 0 0 0,2 2 1 16,-1 3-1-16,1 1 0 0,0 0 0 15,1 1 0-15,0-6-1 0,-1 1 0 16,2-1 0-16,0-3 0 0,0-2-1 16,0-2 0-16,-1 1 0 0,-2 0 1 0,1 2 0 15,0 3 0-15,-2 2 0 0,2 1 1 16,-1 1 1-16,1 2-1 16,-1 0 1-16,2 0 0 0,-2-3 0 0,1 0 0 15,0-2 0-15,0-1-1 0,-1-3-1 16,2-1 1-16,5 0-1 0,-2 1 0 15,-5 1 0-15,6 1 0 0,-7 4-1 16,-1 4 1-16,6 1 0 0,-12 1 0 16,1 2-1-16,4-2 1 0,-5-4 0 0,5-2 0 15,-2-2 1-15,-3-7-1 0,5-1 1 16,-2-5 0-16,1-2 0 0,-1-4 0 16,2 0-1-16,0-2 1 0,-2 1 0 15,2-2-1-15,0 0 0 0,1 3-1 16,-1-1 1-16,0 0 0 0,1 0-1 15,0-2 1-15,-2 2 0 0,2-2 0 16,0-2 1-16,-1-3 0 0,1 0 0 0,0-3-2 16,0-1-2-16,-1 0-4 0,2-3-9 15,-2 5-12-15,-2-1-9 0,-1 4-9 16,-3 5-28-16,0 2-83 0,-1 1-10 16,1 3-90-16,7-1-173 0</inkml:trace>
  <inkml:trace contextRef="#ctx0" brushRef="#br0" timeOffset="1384.87">1722 1438 372 0,'-6'-1'96'0,"2"1"2"0,2-4-41 0,1 0-33 15,1-2-7-15,1-2-2 0,0-1-2 16,3 1 1-16,0-3 4 0,2 0 3 16,0 2 3-16,0 2 3 0,0 3-3 15,0 0-2-15,2 3-4 0,0 1-4 16,2 1-1-16,1 2-3 0,2 0-1 0,5 1-1 16,4 1 0-16,5-1 0 0,8-2-2 15,10-1 0-15,11-2-1 0,5-4-1 16,4-1-1-16,1 0-1 0,4 0 0 15,2-1 0-15,5-2 0 0,-1 2-1 16,0-1 1-16,2 5-1 0,2-1 0 16,5 0 0-16,4 1 1 0,-3-1-1 15,-3 0 1-15,3 3 0 0,7-3-1 16,12-10 1-16,1 0-2 0,-10-2 1 0,1 1 0 16,11-2 0-16,14-5-1 0,-7 1 1 15,-12 8 0-15,-2-2 0 0,4 3 0 16,3 2 0-16,-9 5 0 0,-19 3 0 15,-5 1-1-15,-4 2 1 0,-10 1 0 16,-11 2-1-16,-11-3 1 0,-6-1-1 16,2 3 1-16,1-2 0 0,6 0 0 15,5 0 1-15,0 2 0 0,2-3 1 0,-3 0 0 16,-2-1 0-16,-1-2 0 16,-2 1-1-16,-5 0 0 0,-7 0-1 15,-4 2-2-15,-3 0 0 0,-6 1-2 16,-7 0-1-16,-6 2 2 0,-2-3 0 0,-1 1 2 15,0-1 2-15,0 0 4 0,-1 0 3 16,1 0 1-16,0 0-1 0,0 0-3 16,1 0-2-16,-1 1-1 0,1-1-3 15,1 3-1-15,-1 1-2 0,0 2 1 16,1 2 0-16,2 2 0 0,0 1 0 0,1 1 0 16,-2 7 0-16,0 1 1 0,-3 1 1 15,-1-1 0-15,-2 2 1 0,-2 2 1 16,2 5-1-16,-2-5 0 0,1 1 0 15,2 0 1-15,0 2 0 0,1 0 0 16,2-2 0-16,1 0 1 0,0 0 1 0,3 4 0 16,-1 6 0-16,2 1 0 0,0 7 0 15,-1 3-1-15,0 1 1 0,-4 1-1 16,-2-1 0-16,-4-3 0 0,-1-4 0 16,-2-3 0-16,1 1 0 0,2 1-1 15,-1 3 1-15,-1 1-1 0,3 3 1 16,-1 4 0-16,3 2 0 0,-1-3 0 15,1-3-1-15,2-3 1 0,1-1 0 16,0 0-1-16,0 0 0 0,-1 4 0 16,0 0 0-16,-1 6 0 0,0 2 0 0,-2 0 0 15,0-4-1-15,-2-4 1 0,0-5-1 16,-2-1 0-16,-2-3 0 0,-1 0 0 16,0 1 0-16,1 1 1 0,0 2-1 15,0 4 1-15,5 0-1 0,0-1 1 16,4-2-1-16,1-3 1 0,2-4-1 15,-1 0-1-15,2-7 1 0,-1-1-1 0,0-3 1 16,-2 0 0-16,-1 0-1 0,-1 1 1 16,-2 0 0-16,1 1-1 0,-2 0 1 15,1 1 0-15,-2 1-1 0,-1 0 1 16,1 1 0-16,1 1 0 0,0-1-1 16,2 2 1-16,1-3 0 0,1-3-1 15,1-2 0-15,0-5 0 0,1-1 0 16,0-1 0-16,-1-2 1 0,0-2-1 15,-1-1 1-15,0 1 0 0,1 0 0 16,-1 1 1-16,-1 1-2 0,0 5 1 0,-2 2-1 16,-1-2 0-16,-3 4-3 0,1 6-3 15,-1 1-3-15,1 2-3 0,-1-2-3 16,2-5-3-16,1 0-6 0,0-6-6 16,3-6-6-16,1-7-59 0,0-9-60 15,2-8-110-15,1-3-243 0</inkml:trace>
  <inkml:trace contextRef="#ctx0" brushRef="#br0" timeOffset="2223.17">2091 3996 336 0,'0'1'72'0,"5"3"1"0,-4-2-56 0,-1 3-5 16,6 2 6-16,-5 1 10 0,-1 1 7 16,2 4 8-16,-2 0 5 0,1 6 2 15,-7 4-2-15,3 5-6 0,-4 5-7 16,-2 5-7-16,0 4-6 0,0 2-3 15,-1 0-4-15,9-1-2 0,-6-3-2 16,7-2-2-16,2-5-1 0,1-2-2 16,4-2-1-16,1-3-1 0,1 0 0 0,0 1 0 15,-1-2-1-15,1 1-1 0,-1-1 0 16,-5-2 0-16,-1 3 0 0,-1-2-1 16,-1-3 1-16,0 1 0 0,-1-1 0 15,0-2 1-15,0 0-1 0,0-6 1 16,-1-3 1-16,1-1-1 0,1-6 0 15,-1 0-1-15,1-3 0 0,1-2-3 16,-1 0-5-16,3-3-3 0,0-1-3 0,1 0-4 16,3 0-4-16,1 0-14 15,0 0-42-15,1 1-67 0,-3 1-101 0,-2 0-240 16</inkml:trace>
  <inkml:trace contextRef="#ctx0" brushRef="#br0" timeOffset="2913.65">2109 4734 483 0,'2'2'100'16,"-2"-2"1"-16,1 2-84 0,1 0-14 15,2-2 2-15,4 4 3 0,5 0 4 16,3-1 5-16,1 0 2 0,5-3 3 16,2 1 2-16,3 0-2 0,3-2-3 15,3 0-3-15,5-2-2 0,7 0-3 16,10-2-2-16,6-1-1 0,6 1-2 0,0 0 0 15,3-4 0-15,3-2-1 0,3 0 0 16,4 2-1-16,-2 1 0 0,2 0 0 16,-2-1 0-16,4 2 0 0,2 1-1 15,5 3 0-15,-7 1-1 0,0-3 0 16,0-1 0-16,8 0-1 0,8 2 0 16,0-1 0-16,-14 0 0 0,-2-1 0 15,-2-1 0-15,-2-1 0 0,-5 3 0 0,-12-1 0 16,-5 3 0-16,0-2 1 0,-2 1 0 15,-1 3 0-15,-8 1 1 0,-5 1 0 16,-7 0-1-16,-6 0 0 0,-4 2 0 16,-2-2-1-16,-3-1 1 0,3 1-2 15,0-3 1-15,1-1-1 0,0 0 0 16,1-1 1-16,3 0-1 0,-2-1 1 16,1 3-1-16,-2 1 1 0,-5 1 0 15,-2 1 0-15,-3 0 0 0,-7 0 1 16,0 2-1-16,-4-3 1 0,2 0 0 0,3 0 0 15,7 0 0-15,4 0 0 0,3 1 0 16,5-1-1-16,1 1 0 0,3 1-1 16,0-1 1-16,-1-1-1 0,-2-1 1 15,0-1-1-15,-3 1 1 0,-1-1-2 16,-6 0-1-16,-4 0-1 0,-4 1-1 0,-4 1-2 16,-4 0-1-16,-1 0-2 0,0 0-2 15,0 0-2-15,-1 0-3 0,-2-1-20 16,1 1-60-16,-2-2-44 0,2-1-95 15,0-2-214-15</inkml:trace>
  <inkml:trace contextRef="#ctx0" brushRef="#br0" timeOffset="3953.18">1900 2037 505 0,'-1'0'107'16,"-1"0"1"-16,2 0-89 0,0 0-10 15,-1 0-3-15,1 1-1 0,-1 0 2 16,0 1 4-16,0-1 2 0,-1 1 1 0,2 1 2 15,-1-2-2-15,1 0-1 0,1 2-2 16,2-3 1-16,0 1 1 0,4 0 0 16,2-1 1-16,6 0 2 0,6 0 0 15,3-2-2-15,9 2 0 0,8-1-3 16,3 1-2-16,0-2 0 0,1 4-2 16,1-1-1-16,0 0-1 0,-3 0-1 15,4-2 0-15,7 1-2 0,7-1 0 16,4-3 0-16,3 0-1 0,2 1 1 15,5-3-1-15,4-1 0 0,7 0 1 0,-1-1-1 16,-1-2 0-16,3 0 0 0,8 0 0 16,6 3 0-16,-2-1 0 0,-10 4 0 15,-5 0-1-15,2 0 1 0,3 1 0 16,2 1-1-16,-7 1 1 0,-6 0-1 16,-5 0 1-16,-2-2-1 0,-2 1 1 15,-7-1-1-15,-5 0 1 0,-1-2-1 0,4 0 1 16,2 1-1-16,1-1 1 15,-4 2 0-15,-7 0 0 0,-8 2 0 16,-10 0-1-16,-11 2 1 0,-5 1-1 0,-3 1 0 16,-4-1 0-16,-1 2 0 0,-2-2 0 15,1 2 0-15,-1-4 0 0,0 1 1 16,2-1 0-16,1 0 0 0,0-1 0 16,3-1 0-16,2-2 1 0,1 0-1 15,2 3 0-15,-2-3 1 0,-1 3-1 0,-3-1 0 16,-2-1 1-16,-5 3-1 0,-1 0 1 15,-2-1-1-15,-3 0-4 0,0 1-10 16,1 0-9-16,2-1-21 0,1-2-94 16,9-1-17-16,-1-4-101 0,0-4-194 15</inkml:trace>
  <inkml:trace contextRef="#ctx0" brushRef="#br0" timeOffset="4651.28">2363 1634 373 0,'-3'-4'106'16,"0"-1"5"-16,-2 1-11 0,1 1-55 0,-1-1-7 0,0 1-6 16,0 0-4-16,-1 0-2 0,1 0-4 15,2 1-2-15,-2 1-4 0,2-1-3 16,0 1-3-16,-1 2-1 0,0 1-3 15,1 1-1-15,-3 3 0 0,-1 2-1 0,0 3 1 16,0 3 1-16,-1 6-1 0,1 2 1 16,0 0 0-16,2 4-1 0,0 1-1 15,4 1 0-15,-1 0 0 0,5-2-1 16,1-3 0-16,3-1 0 0,2-1-2 16,2-6-4-16,1-4-3 0,3-5-8 15,0-2-12-15,1-4-47 0,2-5-74 16,-3-4-107-16,1-6-247 0</inkml:trace>
  <inkml:trace contextRef="#ctx0" brushRef="#br0" timeOffset="5069.91">2442 1678 509 0,'-3'0'119'16,"0"0"2"-16,1-1-63 0,1 1-37 15,-1 0-11-15,4 1-4 0,-2 2-1 16,0 0 0-16,1 6 0 0,0-1 1 0,2 5 1 16,-1 1 2-16,0 2 1 0,2 0 0 15,0 0-1-15,0 1-1 0,0-1-2 16,3 0-1-16,-3-2-2 0,4-3-2 16,-2-2 0-16,2-1 0 0,0-3 1 15,0-5 0-15,2-3 1 0,-1-2-2 0,1-4-1 16,-2-2-1-16,4-1-1 0,1-1-3 15,-4-2 0-15,1 1-1 0,-2 0 2 16,-1 4 2-16,-1 1 1 0,-5-1 2 16,-1 2 2-16,0 3 0 0,0 2 1 15,0 0 0-15,0 2-1 0,0 1 0 16,2 0-2-16,-2 1-1 0,2 1 0 16,0 0 0-16,2 2-1 0,1 1 0 0,1 1 1 15,1 1 0-15,3 2 0 16,0-1 1-16,0 3-1 0,0 3 1 0,-2-1 0 15,0 3 1-15,-1-1-3 0,-1-2-6 16,-1 1-33-16,0-3-94 0,-1-4-109 16,-1-4-274-16</inkml:trace>
  <inkml:trace contextRef="#ctx0" brushRef="#br0" timeOffset="5451.87">2860 1634 551 0,'-5'-4'123'0,"3"2"1"15,-2-2-77-15,3 1-33 0,-2 0-8 16,2 1-3-16,0-1 0 0,0 1-1 0,1 1-3 16,-1-1-1-16,-1 2-1 0,1 3 1 15,-1 0 0-15,-2 4 0 0,-1 1-1 16,-1 3 3-16,0 3 2 0,1 0-1 15,0 1 1-15,1 1-2 0,2-3-1 16,1 1 0-16,2-2 0 0,1-2-1 16,1-3 2-16,2 2 0 0,0-2 1 15,0-1 2-15,1-1 0 0,0 0 1 16,1-1 0-16,-1 0 0 0,0-1 0 16,2 0 0-16,-2 0-1 0,-1 2 1 0,0 0-3 15,0 1-4-15,-3 2-2 16,0 1-1-16,-2 4-2 0,-1-1-2 0,-4 1-2 15,-1 0-4-15,-1 0-1 0,-3 1-5 16,-1-3-13-16,-2-2-23 0,0-1-40 16,1-1-18-16,1-4-65 0,0-3-125 15</inkml:trace>
  <inkml:trace contextRef="#ctx0" brushRef="#br0" timeOffset="5895.9">3157 1527 433 0,'-4'-3'107'0,"2"0"4"0,-1 2-65 15,2 0-14-15,0 2-9 0,1-1-2 16,1 3-4-16,0 0-3 0,0 1-2 15,1 2 0-15,0 3 3 0,0 2 1 16,1 2 0-16,-1 4-1 0,0 5-1 0,-1 5-1 16,-1 3-2-16,1 0-1 0,-1 3-1 15,0 2-1-15,1-1-2 0,2-5-2 16,0-4-4-16,1-2-6 0,0-3-7 16,-1-6-22-16,0-3-65 0,-1-4-40 15,-4-4-94-15,-4-3-203 0</inkml:trace>
  <inkml:trace contextRef="#ctx0" brushRef="#br0" timeOffset="6081.42">3035 1746 518 0,'-1'-3'110'0,"0"2"-1"0,2 0-94 16,0 1-7-16,3-2-2 0,8 4 0 15,2-2-2-15,2-2-1 0,3 1 2 16,5 0-2-16,0 0-15 0,2-1-38 16,-8-1-63-16,2-2-87 0,-2-1-212 15</inkml:trace>
  <inkml:trace contextRef="#ctx0" brushRef="#br0" timeOffset="6432.31">3361 1657 533 0,'-3'5'115'16,"-2"0"2"-16,1 0-89 0,1 0-15 15,0 0-4-15,2 2-2 0,-2-1-1 16,2 2-1-16,1 0 0 0,0 1 1 16,0 3 1-16,1 0 2 0,0 2 1 0,2-1 1 15,-2 3 0-15,1 0-1 0,2 1-2 16,-1 0-2-16,0-1-2 0,1-2-1 15,2-1-1-15,0-3 0 0,3-5 0 16,-1-4 1-16,3-3-2 0,3-6-1 16,-1-5-3-16,2-3-1 0,-1-2-2 15,-2-2 0-15,-4-1-1 0,-3-2-1 16,-4-2 2-16,-3 2 2 0,-5 2 2 16,-4-1 2-16,-2 3 0 0,0 2 2 15,1 3 2-15,-1 4 0 0,1 4 1 16,2 1-1-16,3 3-1 0,2 1-1 0,0 1-3 15,3 2-8-15,2 0-37 0,0 2-85 16,2 0-103-16,1-2-256 0</inkml:trace>
  <inkml:trace contextRef="#ctx0" brushRef="#br0" timeOffset="7189.13">3751 1617 413 0,'-2'6'111'0,"1"1"7"0,0 2-54 16,-1 4-17-16,0 2-5 0,0 2-7 15,-1 2-9-15,1-1-8 0,1 2-6 16,-2-3-3-16,2 0-3 0,0-2-1 16,0-2-2-16,1-2 1 0,0-4-1 15,-2 1 0-15,2-3 1 0,0-4 0 16,-2-4-2-16,-2-1-1 0,-1-1 0 15,-2-3-1-15,-2 0 1 0,-2-3-2 16,-1-2 1-16,1 1 1 0,1-2 1 16,3-2 1-16,1-3-1 0,2 1 1 15,2 2-1-15,2 1 0 0,0 2 0 0,2 2-2 16,1 3 0-16,0 2 1 0,3 3-1 16,3 0 0-16,1-1 0 0,2 2 1 15,2 1 0-15,-1 1 1 0,1 1-1 16,-3-1 0-16,-2 2-1 0,1 2 1 15,-2 2-1-15,-2 3 0 0,0 1-1 0,-1 3 1 16,0 2-1-16,-2 1 1 0,1 1-1 16,0-1 1-16,-2-3-1 0,0 0 0 15,1-4-1-15,-2-1-1 0,2-3-1 16,-2-3 2-16,0-2-1 0,2-2 2 16,-2-3 0-16,1-5 2 0,2-2 2 15,-2-3 1-15,2-2-1 0,-2-2 1 16,1 2 0-16,-1-1-1 0,1 3 1 0,-1 0-1 15,2 4-2-15,0 3 0 0,-1 1-2 16,2 2 1-16,0 0-1 0,1 1 1 16,2 0-1-16,-1 2 1 0,1-2 0 15,1 3 1-15,0-3-1 0,-1 2 0 16,2 2 0-16,0 0 0 0,-2 0-1 16,2 2 0-16,0 1-1 0,-1 2 0 15,-1 2-1-15,-2 0 0 0,0 3 0 0,-1 1 1 16,0 3 1-16,0 3 1 0,0-1-1 15,1 0-5-15,3 0-12 0,-1-3-49 16,2-3-68-16,0-8-103 0,8-2-243 16</inkml:trace>
  <inkml:trace contextRef="#ctx0" brushRef="#br0" timeOffset="7909.33">4173 1599 489 0,'0'2'107'0,"2"-1"3"0,-1 2-80 15,4-1-15-15,0 1 0 0,2-1 1 16,1 0-2-16,2 1-2 0,0-2-3 16,0-1-2-16,1 0 0 0,-3-1-2 0,1-2 1 15,-3 0-2-15,2-2 1 0,-2-1 0 16,-1 0 0-16,-2-2 0 0,0 2 0 15,-1-1 1-15,-2 1 3 0,1 1 1 16,-1 0 2-16,-1 1 0 0,-1 1 0 16,-1 0-1-16,0 2-2 0,-2 1-2 15,-3-1-1-15,0 2-3 0,-2 1 1 16,-1 1-2-16,-3 2 1 0,2 2 0 0,0 2 0 16,2 2 0-16,2 0-1 15,1 3 1-15,3 5-1 0,2 0 0 0,5 2-1 16,2-1 1-16,2-1-1 0,3 1 0 15,3-3-1-15,1-5 0 0,3-3-1 16,-4-3-2-16,0-2-2 0,-2-3-1 16,-2-1-2-16,0-4-1 0,-2 1-1 0,1-5 2 15,-1-2 1-15,0-3 2 0,1-1 1 16,-1-4 3-16,-1 0 1 0,0-3 1 16,1 1 1-16,0 1 1 0,-1 0 2 15,1 2 0-15,1 2 1 0,0 2 1 16,0 2 0-16,0 1-1 0,0 4-1 15,0-1-1-15,-1 3-1 0,3 0-2 16,-1 4 0-16,2-1-1 0,1 2 0 16,3 2 0-16,1 2 0 0,1-2 0 15,0 4 1-15,0-1 0 0,-1 1-1 16,5 2 0-16,-3-1-2 0,-3 3-2 0,0-1-2 16,-3 1 0-16,-3 1 0 0,-2 2-1 15,-7-1 1-15,-1 3 2 0,-2-1 1 16,0-1 0-16,-9-1 1 0,3-3-1 15,5-2 2-15,-5-4 1 0,0-3 2 16,0-3 1-16,0-6 1 0,8 0 0 0,0-2-1 16,-5-4-1-16,14 0-2 15,2-1-2-15,3-3-1 0,4 2-1 0,4 0 0 16,2 0-2-16,3 0-1 0,-6 1-3 16,0-1-5-16,-2 3-11 0,-2 1-10 15,-1 1-14-15,-5 0-21 0,-2 1-43 16,1 0-11-16,-3 1-64 0,1 1-105 15</inkml:trace>
  <inkml:trace contextRef="#ctx0" brushRef="#br0" timeOffset="8894.01">1928 2909 292 0,'-1'3'83'0,"-2"-3"8"16,2 0-15-16,0 0-26 0,1 0-9 0,-1 0-1 15,1 0-4-15,0 0-4 0,0 0-7 16,0 1-6-16,0-1-5 0,0 1-3 15,1-1-2-15,-2 1 0 0,1 1-2 16,1-2 1-16,-1 1 0 0,0 0-1 16,0-1 0-16,0 1-1 0,1-1 0 15,-1-1-1-15,0 2 1 0,0-1 0 0,0 0 0 16,0 0 0-16,0 0 0 16,0 0 0-16,1 0 0 0,-1 0 0 15,0 0 0-15,0 0 0 0,0 1-1 0,0-1-1 16,0 0 0-16,0 0-1 0,0 0 0 15,0 0 0-15,-1 0 0 0,1 0 0 16,0 0 1-16,0 2-1 0,0-4 0 16,0 4-1-16,0-2 0 0,0-2-2 0,0 4 0 15,0-2-3-15,0-2-2 16,0 2-4-16,0 0-3 0,0 0-9 0,1 2-17 16,-1-4-14-16,0 4-22 0,0-1-35 15,2 0-24-15,-2 0-70 0,1 1-122 16</inkml:trace>
  <inkml:trace contextRef="#ctx0" brushRef="#br0" timeOffset="10391.94">2057 3171 156 0,'5'-1'48'0,"-5"-1"3"0,0 0-12 16,0 2-6-16,0-1-4 0,-2 1-1 15,2 0-1-15,-5-1 1 0,5 1 2 16,-1-1 0-16,7 2 0 0,-6-1 2 0,0-1 1 15,0 1 2-15,0 0 1 0,0-1 0 16,5 2-1-16,-10-1-1 0,10 0-2 16,-5 1-6-16,1-1-4 0,-1 1-6 15,0 0-5-15,-4 1-2 0,8 1-3 16,-7-1 0-16,9 1 1 0,1 2-1 16,1 1 2-16,0-1 0 0,2 0 0 0,-3-3 1 15,10 2 0-15,-2-1-1 0,1-2 1 16,2-1 0-16,2 1 0 0,2-1-1 15,0 1 0-15,-2-1-1 0,-1 2-1 16,1 0-1-16,-2-1-1 0,2 0 0 16,-2 1-1-16,3-1 0 0,-1-1 0 15,3 1-1-15,4-1 0 0,0 0-1 16,7 0 1-16,3-1-1 0,3 0 1 16,1-1-1-16,-2 1 0 0,1 0 0 0,0-1 0 15,-4-2 0-15,-1-2 0 0,-2-3 0 16,5 1 1-16,0-1-2 0,1 0 1 15,4 3 0-15,3 3 0 0,0 1-1 16,-4 5 1-16,-4 2-1 0,-2 1 1 16,-1 1-1-16,-4-2 0 0,-4-2 1 15,0-5-1-15,4-1 1 0,4-3-1 16,4-4 0-16,8 1 1 0,4 1-1 0,3 0 1 16,-1 3-1-16,-2 3 1 0,-3 1-1 15,-4-1 1-15,-7 1 0 0,-8-1 0 16,1-1 0-16,-1 1-1 0,2-2 1 15,1 2 0-15,7 1 0 0,1 1-1 16,4 0 1-16,3 1 0 0,-3 0 0 16,-2 1 0-16,2 1 0 0,-7-3 0 0,0-1-1 15,0-2 1-15,1 1 0 0,1-1-1 16,8 1 1-16,-1-1 0 0,1 2 0 16,-2 2-1-16,-5 1 1 0,-6 1 0 15,-5-1 0-15,-7-1 0 0,-3 0 0 16,-3 0 0-16,-3 0-1 0,1 1 1 15,1-2 0-15,1-3 0 0,3 2 1 16,0-1-1-16,5-3 0 0,0 0 0 16,4 0 1-16,2 1-1 0,-1 2 0 15,-1 0 1-15,2 2-1 0,-3 0 0 0,-3-1 1 16,-4 2-1-16,-6-1 0 0,0 0 1 16,-3 0-1-16,-5 0 1 0,-2 0 1 15,-4 0-1-15,1 0 1 0,-1 0-1 16,1 0 0-16,2-1-1 0,0 1 0 15,2 1-1-15,0-1 0 0,2 0 0 16,0 2 1-16,-1-2-1 0,0 1 0 16,-1 0 0-16,0-1 0 0,-2 1 1 0,1-1-1 15,-2 2 0-15,0-2 1 0,-1 0 0 16,0 0 1-16,-1 0 0 16,1 0 0-16,-1-2 0 0,0 2 0 0,2-1 0 15,-2 0-1-15,1 0-1 0,1-1 0 16,-1 1 0-16,2-1 0 0,-1 1-1 0,1-2 1 15,-1 2 0-15,2-2 0 0,-2 2 0 16,1 0 0-16,-1 1 0 0,-1-1 1 16,1 1-1-16,-2-1 0 0,0 1 0 15,1 0 0-15,-2 0-2 0,1 0-3 16,-2 0-3-16,4 0-7 0,-4 0-5 16,2 0-8-16,0-2-11 0,2 2-49 15,-1-1-71-15,0-1-108 0,3 0-250 16</inkml:trace>
  <inkml:trace contextRef="#ctx0" brushRef="#br0" timeOffset="11282.84">4958 1957 308 0,'2'-1'92'0,"-2"1"8"0,1 0-24 0,0-1-17 15,-1 0-9-15,3 1-5 0,-3-1-6 16,0 1-10-16,1-2-7 0,0 2-8 0,2-1-4 16,0 1-3-16,2-1-2 0,4-2-2 15,3 2 1-15,6 1-1 0,2-1 0 16,1-1 0-16,4 0-1 0,5 0 0 15,0-1-1-15,0 0 1 0,-4-1-1 16,-3-1 0-16,0 3 0 0,-6-1-1 16,-6 2 1-16,-3 0-1 0,-3 1-1 15,-3 0 1-15,0 1 0 0,-2-2 2 16,0 2 1-16,2-1 0 0,-2 0 1 0,0 1 2 16,2-1-1-16,1 1 1 0,1 1-2 15,3-1 0-15,-1 1-1 0,2 0 0 16,3-1-1-16,0 0 0 0,2 1 0 15,0 0-1-15,2-1 0 0,-2 0 0 0,1 2 0 16,-2-2 0-16,-2 0-1 16,-3 0 0-16,-2 1 1 0,-3-1-1 0,1 0 0 15,-2-1 1-15,-1 0-1 16,0 1 0-16,3-2 0 0,0 1 0 0,1-1-1 16,1 0-2-16,0-1-3 0,0 1-3 15,3 0-11-15,1 0-25 0,1 1-48 16,-1 0-40-16,1 0-87 0,-2 0-188 15</inkml:trace>
  <inkml:trace contextRef="#ctx1" brushRef="#br0">8459 4478 0,'0'0'0,"0"0"16,0 0 0,0 0-16,0 0 15,0 0 1,0 0-16,0 0 15,107-55 1,-70 30-16,-10 1 16,22 5-1,-33 1-15,-7 6 16,0 5 0,-6 1-16,3 6 15,-3 0 1,-3 0-16,3 0 15,4 0-15,-7 0 16,3 0 0,3 0-16,-6 0 31</inkml:trace>
  <inkml:trace contextRef="#ctx0" brushRef="#br0" timeOffset="15567.89">2260 2359 320 0,'-2'-2'82'15,"0"-1"6"-15,1 2-33 0,0 0-20 0,0 1-9 16,1 0-2-16,0 0-2 0,0 0-4 16,0 0-4-16,1 0 0 0,-1 1 2 15,1 0 1-15,0 1 2 0,1 0 0 16,-2 0 2-16,1 2-1 0,0 0-2 0,-1-2-2 15,0 2-2-15,0 0-2 16,0 0 0-16,0 3-1 0,0-1-2 0,1 0-1 16,-1 1-2-16,1 2-1 0,1-2-2 15,-1 0 0-15,1 1-1 0,0-2-1 16,0-1 0-16,-1 0 0 0,2-2-1 16,-2 0 1-16,-1-1 0 0,1 0 1 15,0 0-1-15,-1-2 2 0,0-1 1 0,0-2 0 16,0 1 0-16,0-3 1 0,-1-1 0 15,1-2 0-15,-1 0 0 0,0-3-2 16,-1 1 0-16,1-1-1 0,0-2 0 16,1 2-1-16,0 0-1 0,0 0 0 15,1 2-1-15,0 0 0 0,2 2-1 16,1 1 1-16,-1 1-1 0,2 1 1 16,1 2 0-16,0-1 1 0,1 2 0 15,0 1 0-15,0 0 0 0,2 1 1 0,-2 1-1 16,1 0 0-16,-1 3 0 0,0 2 0 15,-1 1-1-15,-1 0 1 0,-1 1 0 16,0 1-1-16,-1-2 1 0,-2 0 0 16,1-4 1-16,-1 1-1 0,0-2 1 15,-1-1 0-15,0 1 1 0,0-3 0 16,0 0 1-16,0 0-1 0,1 0 0 16,-1-3-2-16,0 1 1 0,0-3-1 0,2 0-1 15,-1-2-1-15,1-3 1 0,1 0 0 16,0-1 0-16,2 1 0 0,1 0 0 15,-1 1 1-15,1 1 0 0,-1 1 0 16,1 2 1-16,1 0-1 0,-3 1 1 16,1-3-1-16,3 6 1 0,-1 0-1 15,3-1 0-15,0 2 0 0,1 2 0 16,0 0-1-16,1 7 0 0,-2-4 1 0,0 2-1 16,-2 3-1-16,1 0 1 0,1 2 0 15,-1 1 1-15,1 0-1 0,-1-1 1 16,-2-2-1-16,0-2-3 0,0-2-3 15,-5-1-6-15,-1-2-16 0,0-2-24 16,-1-1-42-16,3-1-43 0,-2-4-89 16,2-3-181-16</inkml:trace>
  <inkml:trace contextRef="#ctx0" brushRef="#br0" timeOffset="16265.2">2345 2387 258 0,'0'-5'83'0,"-2"1"8"16,2 1-10-16,0 1-28 0,2 0-11 16,-2 5 0-16,1 2-3 0,0 1-3 0,1 4-5 15,0 0-4-15,0 3 1 0,1 2-3 16,-1-2-7-16,0 2-6 0,1-3-5 16,-1 2-1-16,1-5-2 0,-1 1-1 15,1-2 0-15,-2-4-1 0,1 1 0 16,0-2 0-16,-2-2 2 0,0-1-2 15,0-1 1-15,-2-2-1 0,1 0 1 0,-1-3-2 16,-1-1 0-16,2 0-1 0,-3-3-1 16,2 0 0-16,1 1 1 0,-1-2-1 15,1 2 1-15,2-2 1 0,1 0 0 16,0 2 0-16,2 1 0 0,-1-2 0 16,2 0 0-16,0-2 0 0,1 2 0 15,2 0 0-15,-1-1 0 0,0 2 0 16,1 0 0-16,0 2 1 0,0 2-1 15,0 1-1-15,1 2 1 0,1 3-1 0,-2 3-1 16,2 3 0-16,-1 1 0 0,-1 4 0 16,1 1 0-16,-2 0 1 0,-1 1 0 15,0-1 1-15,-2 0 0 0,0-4-1 16,-1 1-3-16,0-2-6 0,-1-2-12 16,1-3-19-16,0 1-29 0,7-1-58 15,-6-6-4-15,4-1-72 0,3-2-115 16</inkml:trace>
  <inkml:trace contextRef="#ctx0" brushRef="#br0" timeOffset="16862">2874 2347 402 0,'0'-1'107'0,"-3"-3"4"15,1-2-33-15,-1 1-38 0,1 0-10 16,-2 0-5-16,2 0-3 0,-3 2-4 15,1-1-4-15,0 2-3 0,1 0-3 16,-1 1-1-16,-1 1-2 0,0 1-1 16,0 2-1-16,-1 2-2 0,0 2 1 15,-1 3 1-15,-1 2-1 0,1 0 1 16,1 2 0-16,1 0 0 0,1-1 0 16,2-1-1-16,2-2 0 0,0 0 0 0,4-1-2 15,-1-1 0-15,2-2 0 0,3 0 0 16,-2 0 0-16,1-2 0 0,0-3 1 15,1-1 1-15,-1-1-1 0,-1-2-1 16,0-3-1-16,-1-1 0 0,-1-2-2 16,0-2 0-16,-2-1-1 0,-1-3 1 15,1 1 2-15,-1-4 0 0,-1 4 0 0,-1 0 2 16,-1 2 1-16,2 1 1 0,-1 5 0 16,0 1 1-16,0 3-1 0,-1 2 0 15,2 0-1-15,0 1-2 0,0 0 0 16,2 1 0-16,-1 3-1 0,0 3 1 15,2-1-1-15,-1 3 2 0,0 0-1 16,2 1 1-16,0 1-1 0,-2-2 0 16,2-1 1-16,-2-1-1 0,2-3-4 15,-3 0-7-15,2-2-20 0,-1-1-36 16,-1-1-45-16,1-1-19 0,-1-1-80 0,2-2-141 16</inkml:trace>
  <inkml:trace contextRef="#ctx0" brushRef="#br0" timeOffset="17499.48">2975 2220 541 0,'-1'2'118'0,"-1"2"1"16,-1 3-82-16,2 3-26 0,0 1-7 16,-2 1-1-16,3 3 0 0,0 3 1 15,2 1-1-15,1-5 1 0,0 1-1 16,2 1 0-16,-1-1-1 0,0-3-1 15,0-2-1-15,-2-3-2 0,-1-1 0 0,-1 0-3 16,-1-3 1-16,-2-2 0 0,-1 0 2 16,-2-1 1-16,0-2 0 0,0-1 2 15,-1-3 1-15,1-1 1 0,3-1 0 16,-2-1 2-16,2-2 0 0,2-3 3 16,1 1 0-16,0-1 0 0,2 2 0 15,1 0-1-15,-1 2-1 0,2 0-3 16,1 0-1-16,-1 4-1 0,1-1 0 15,2-1-1-15,-1 2 0 0,3 0 1 0,2 1 0 16,-2 4 0-16,2-4-1 0,0 5 1 16,-1 0-1-16,1 5 1 0,4 2-1 15,-2 1 0-15,2 0 0 0,-1 1 0 16,0 2 0-16,1 2-1 0,-1-3 0 16,-6 1 1-16,-1-1-1 0,0 1 0 15,-3-1 0-15,1-3 1 0,-3-1 0 16,-1-2 1-16,0-2 1 0,-1-2 1 0,0 0 0 15,0-3 0-15,-1-2 0 0,1-2 1 16,-1-3 0-16,2-3 0 0,-1 1-1 16,2-5 2-16,-1 1 1 0,3-1 0 15,0 4-1-15,1-1 0 0,0 3-2 16,0 1-1-16,-1 4-1 0,3 1-1 16,-1 3-1-16,1-2 0 0,0 2 0 15,2 0-1-15,0 1-1 0,-1 2 1 0,1 1-1 16,0-1 1-16,0 4-1 0,-2 0 1 15,2 1 0-15,-2 5 1 0,2 1-1 16,-3 0 1-16,0 2 0 0,0-1 0 16,-2 3-1-16,-2 0 0 0,2-4-1 15,-3 1-2-15,1-2-3 0,-1-2-6 16,-1 0-20-16,0-4-33 0,0-1-54 16,0-4-10-16,-1-7-78 0,2 0-136 15</inkml:trace>
  <inkml:trace contextRef="#ctx0" brushRef="#br0" timeOffset="17876.84">3433 2247 356 0,'5'0'97'0,"-1"-2"5"15,2-4-37-15,0 2-23 0,3 2-11 16,-1-2-8-16,2 1-5 0,0-2-6 16,1-1-4-16,-1-2-3 0,-2 0 0 15,-1-1-1-15,-1-1 0 0,-3-1-2 16,0 3 0-16,-4-1 0 0,-2 4-1 0,-2 2-1 16,-1 0 1-16,-2 4 0 0,-2 3 3 15,-1 3 2-15,1 2-3 0,0 3 4 16,2 0-1-16,-1 2 0 0,2 3-1 15,0-1 0-15,4-1-1 0,0-1 1 16,2-1 0-16,1-1 1 0,1-1-1 16,2-2 0-16,2-2 1 0,2 0-1 15,4-2 0-15,4 0-1 0,1-4-1 16,3-1-4-16,7-1-8 0,0-4-21 16,2-2-40-16,-2-3-56 0,-2-5-91 0,-2-2-206 15</inkml:trace>
  <inkml:trace contextRef="#ctx0" brushRef="#br0" timeOffset="18549.43">2648 2648 301 0,'-5'-3'101'0,"-2"-1"9"0,-5-1 4 16,4 0-53-16,-5 1-11 0,-1 2-5 16,-3 0-8-16,-3 2-9 0,-4 1-6 15,5 2-5-15,-7 4-3 0,4 1-2 16,1 4-3-16,3-1-2 0,2 2-2 15,3-1-1-15,4-2-1 0,1-2-1 0,3 1-2 16,1-3 0-16,0 3 0 0,3-1-1 16,-1 1 0-16,1 2 0 0,1 0-1 15,1 0 0-15,2-1-1 0,1 1 0 16,0 0-1-16,1-2 2 0,3 0-1 16,1-4 1-16,1-3 1 0,3-2 1 15,-1-6 0-15,1-1 0 0,3-4 0 16,0-1-1-16,-1-4 0 0,-2-3 0 0,1 2 0 15,-4-2 1-15,-3-1 0 0,-1 0 1 16,-4 1 0-16,1 5 1 0,-2 2-1 16,-1 3 0-16,0 3-1 0,1 3-1 15,-1 3 0-15,3 0 0 0,1 3 0 16,5 2 0-16,2 3 0 0,2 1 0 16,-1 2 1-16,4 0 0 0,0 2 0 15,0-1 1-15,-4-1-1 0,-1-2-2 0,1-2-6 16,-1 0-14-16,-2-1-22 0,-1-2-40 15,0 0-47-15,-2-3-88 0,1-3-184 16</inkml:trace>
  <inkml:trace contextRef="#ctx0" brushRef="#br0" timeOffset="19024.82">2864 2615 407 0,'-6'-1'86'16,"0"-1"-1"-16,-1-1-71 0,3-1-10 16,-3 2-1-16,4-2-1 0,-2 2 1 15,0-1 0-15,1 2 0 0,1 0 1 16,-1 2 1-16,-1 0 2 0,1 2 2 16,-1 1 3-16,2 0 1 0,-1 1 2 0,-1 0 1 15,3 3 1-15,-1-2-1 0,1 3-2 16,1 0-2-16,1 1-2 0,0 1-2 15,1 0-3-15,0-1-2 0,3 1-2 16,-1-1-1-16,2-2-1 0,0-1 0 16,3-3 0-16,-2-1 1 0,2-2 0 15,0-2 0-15,-1-3-2 0,0-3-5 16,2-4-4-16,-2-4-1 0,1-1-1 16,-1-4 1-16,-1 1 1 0,-1-3 3 0,0 3 5 15,-1 1 3-15,-2 2 2 0,-1 1 3 16,0 3 2-16,1 2 3 0,-2 3 0 15,0 1 1-15,0 2-1 0,1 2-2 16,-1 2-4-16,1 1-2 0,0 3-2 16,1 0-2-16,0 3 0 0,-1 2 1 15,2 2 2-15,-1 0 2 0,1 4-1 0,-2-1 0 16,1 3-1-16,1 1 1 0,0 0 0 16,1 0-5-16,0-1-15 0,1-3-42 15,1 0-50-15,-1-5-84 0,2-5-193 16</inkml:trace>
  <inkml:trace contextRef="#ctx0" brushRef="#br0" timeOffset="19360.04">3192 2574 185 0,'-6'-5'63'15,"-1"1"1"-15,-1 2-12 0,1 0-14 16,0 1-11-16,-1 1-9 0,2 0-7 16,0 1-4-16,1 2 3 0,0-1 5 15,-3 1 5-15,4 2 4 0,2 1 4 16,-7 0 2-16,8 2 2 0,-8 2-2 15,2 0-5-15,12 3-5 0,-11 1-5 16,7-1-5-16,5 0-6 0,-4-2-4 0,7 0-3 16,2-4-1-16,-5-4-4 15,9-3-12-15,-4-5-21 0,2-4-27 0,3-3-33 16,-1-4-70-16,0 0-141 0</inkml:trace>
  <inkml:trace contextRef="#ctx0" brushRef="#br0" timeOffset="19526.59">3242 2498 388 0,'-1'-2'93'0,"0"1"0"0,0 2-52 0,1 2-14 16,0 1-6-16,1 2-5 0,1 0-2 15,1 2 1-15,-1 0 0 0,2 1-1 16,0 1-3-16,-1 0-3 0,1 1-2 16,-2 0-1-16,1 0-4 0,-1-1-10 15,2 2-23-15,-2-2-50 0,1-1-28 16,-1-3-77-16,1-1-161 0</inkml:trace>
  <inkml:trace contextRef="#ctx0" brushRef="#br0" timeOffset="19877.03">3332 2539 460 0,'1'4'102'0,"0"0"2"15,-1 2-76-15,1 1-16 0,2 3 0 16,-2 1-1-16,0 1-1 0,2 2-2 16,-1 0-3-16,-1 0 0 0,2 2 0 15,-2-2-1-15,0 0-1 0,-1-3 0 16,0-4 0-16,0 2-2 0,0-4 1 16,-1-3 0-16,-1-3 0 0,-1 1 1 0,1-2-2 15,-1-5 1-15,1 0-1 16,-2-4 1-16,2-1 2 0,2-2 2 0,-1 0 2 15,1-1 2-15,1 3 1 0,1 1 2 16,1 1-2-16,-1 1-2 16,2 3-3-16,-1 0-2 0,1 1-2 0,1-1-2 15,0 2-3-15,2-1-10 0,-1 2-19 16,1-2-33-16,0 0-57 0,1 0-3 16,-1 0-73-16,1 0-119 0</inkml:trace>
  <inkml:trace contextRef="#ctx0" brushRef="#br0" timeOffset="20176.89">3480 2554 274 0,'2'5'90'16,"1"-1"6"-16,-2-3 2 0,2 1-46 15,-1-1-15-15,0-1-6 0,3 0-6 16,2-1-5-16,0-2-5 0,0 0-2 0,2-2-1 16,-2 0-4-16,-1-1-2 0,-1-2-2 15,-1 1-2-15,-2 0-2 0,-2 0-2 16,0-2-1-16,-1 1 0 0,-1 0 0 15,-1 2 2-15,-2 0 1 0,2 2 4 16,-2 1 3-16,0 3 2 0,-1 1 0 16,0 3 2-16,-1-1-1 0,1 3 0 0,0 3-2 15,2 0 0-15,0-1-1 16,0 2-1-16,3 0-1 0,-2-2 0 0,2 1-2 16,2-1 0-16,0 0-2 0,2-2-1 15,2 0-1-15,2-1-1 0,2-1-5 16,2-2-12-16,1-2-30 0,9-1-56 15,0-2-19-15,1-2-82 0,2-1-158 16</inkml:trace>
  <inkml:trace contextRef="#ctx0" brushRef="#br0" timeOffset="20528.34">3833 2493 467 0,'0'-4'112'0,"-1"0"2"16,-1 1-66-16,1-1-21 0,0 0-12 15,-2 1-8-15,1 0-4 0,0 1-2 0,-1 3-1 16,-1 0 0-16,1 3-1 0,-3 1 2 16,-1 2 2-16,1 2 1 0,-2 1-2 15,2-1 0-15,-2 1-1 0,5-1-1 16,-1-2-1-16,2-1-3 0,2-1-3 16,2-1 2-16,0-2 1 0,3-1 1 15,0-1 1-15,1 2 2 0,2-2 4 16,-2 0 2-16,1 0 0 0,-1 0-2 15,0 1 1-15,-1 0-1 0,0-1-1 16,-1 3 0-16,1-2-2 0,-3 2-1 0,1 0 0 16,-2 2 0-16,-1 0-2 0,-3 1 0 15,0 1-1-15,-2 1 2 0,-1-1 0 16,0 0 0-16,-2-2 1 0,1-1-2 16,0-2-3-16,0-1-7 0,1-2-15 15,1-2-19-15,2-2-27 0,0-3-42 16,1 0-75-16,2-1-146 0</inkml:trace>
  <inkml:trace contextRef="#ctx0" brushRef="#br0" timeOffset="20865.99">3872 2473 435 0,'2'-6'114'0,"0"2"3"0,-2 1-61 15,-2 0-20-15,2 2-8 0,-1 1-8 0,-1 4-8 16,-1 2-4-16,0 0-4 0,-2 4 3 16,1-2 0-16,-1 5-4 0,1-4-2 15,1 1-4-15,2-1-2 0,-1-1 0 16,4 0-1-16,1-3 0 0,1-3 1 16,1 2 2-16,1-3 2 0,0-1 4 0,3-1 4 15,-2-1 3-15,2 1 1 0,0 0 0 16,2 0 0-16,0 1 0 0,0 0-1 15,-1 1-4-15,0 1-4 0,0 0 0 16,-3 1-2-16,-1 2 0 0,-2 0-2 16,-2 2-2-16,-2 1-3 0,-3 2-7 15,-3-1-8-15,-3 4-11 0,-2 0-16 16,-2 2-36-16,-3 0-39 0,-3-3-77 16,-2 0-156-16</inkml:trace>
  <inkml:trace contextRef="#ctx0" brushRef="#br0" timeOffset="21466.53">2395 3079 494 0,'-3'3'111'15,"2"1"0"-15,0-4-67 0,1 2-37 16,1-1-7-16,0 0-1 0,0-1 1 0,3-1 3 16,1-1 1-16,2-3 2 0,2 0 4 15,1-1 0-15,1-3-1 0,-1 2-1 16,-1-2-1-16,0 1 1 0,-3 2 0 15,-2-2 0-15,-3 2 0 0,-2 0-2 16,-2 0 0-16,-3-1 0 0,-1-1-3 16,-3 0 0-16,0 0 0 0,0 1-1 15,-1 1 1-15,0 1 0 0,2 3-2 0,-1 2 2 16,1 1-1-16,1 4 0 0,-1 2 2 16,2 2 0-16,-1-1 1 0,2 4 1 15,1 1 0-15,2 1 1 0,0 0-1 16,2-1-1-16,2 1 0 0,3-1-2 15,2-1-1-15,3 0 0 0,0-3-1 0,4-3 0 16,1-2-1-16,5-3-3 0,2-3-9 16,2-3-21-16,4-1-54 0,6-3-50 15,0-1-97-15,2 1-215 0</inkml:trace>
  <inkml:trace contextRef="#ctx0" brushRef="#br0" timeOffset="22024.1">2734 2991 447 0,'-6'3'116'0,"2"-1"0"16,1 2-5-16,0 1-94 0,1 1-10 15,2 1-3-15,-2 2 0 0,4 1 0 16,-1-1 0-16,0 0-2 0,3 0 0 16,-2-2 0-16,1 0-1 0,-2-2 0 15,0-1 1-15,0-2 1 0,1 1 1 16,-2-3 1-16,-2 0 0 0,1-2 1 0,-1 1-1 15,-2-2-1-15,-2-1 1 0,0-1-1 16,-3 0 1-16,1-2 1 0,-1 1 0 16,2-2 1-16,2 1 0 0,1 0 0 15,2-1-2-15,2 2-1 0,2 0-1 16,2 0-1-16,2 1-2 0,1 1 0 16,1 1 0-16,0 0 0 0,2 3 1 15,-1-1-1-15,2 1 1 0,-2 0 0 0,1 2 0 16,0 0 0-16,2 0-1 0,-1 2-1 15,0 1-3-15,-1 0-6 0,-1-1-3 16,-2 1-3-16,-1-1-1 0,-1 0-1 16,-3-1 1-16,1 1 4 0,-2-3 5 15,-1 2 5-15,0-3 3 0,0 0 2 16,-1-2 4-16,-2 1 1 0,2 0 3 16,-1-4 1-16,-1 0-1 0,1 0 0 15,1 0-2-15,1-1-2 0,1-1-2 0,0 1-2 16,2 0-1-16,0-2-1 0,2 3 0 15,0-1 0-15,1 0 0 0,2 1 1 16,0 2-1-16,1-1 1 0,-1 4 0 16,3 0-1-16,-1 1 1 0,1 4-1 15,0 0 0-15,0 1 0 0,0 1 0 16,-2 2 0-16,-2 1-1 0,-1-2-2 16,-1 1-2-16,-1 0-8 0,-2-2-13 0,-1-1-29 15,1 0-47-15,-2-3-25 0,-2-1-80 16,0-2-153-16</inkml:trace>
  <inkml:trace contextRef="#ctx0" brushRef="#br0" timeOffset="22485.12">3253 2951 409 0,'-5'-5'107'0,"2"0"1"16,-2-1-2-16,1 1-90 0,-1 0-10 15,0 1-3-15,2 2-2 0,-1-2 0 16,-1 3 0-16,0 2-1 0,-1 1 1 0,-1 2 1 16,-3 1 1-16,0 3 3 0,2 1 0 15,-2 3 1-15,3-3 2 0,2 2-1 16,1-1 0-16,1 0 0 0,3-1-2 15,2-2-2-15,-1-1-1 0,1 0-2 16,2-1-1-16,0-1-1 0,2-2-2 16,-1-1-1-16,2 1-3 0,-1-4-3 15,3 0-3-15,-2-1-1 0,0 0 0 16,0-2 1-16,-1-1 3 0,-1 0 2 0,0 0 5 16,-2-1 5-16,0 1 4 0,-1 1 1 15,-1 2 3-15,2-1 0 0,-2 2 0 16,1 2 1-16,1 0-1 0,-1 1-2 15,2 0-2-15,2 3-1 0,-1-2-1 16,1 3 0-16,2 0-2 0,0 0 0 16,-1 0-1-16,2 0-7 0,-3 1-9 15,0 0-16-15,0-1-25 0,-2-2-34 16,0 1-28-16,-2-1-74 0,-1-5-128 16</inkml:trace>
  <inkml:trace contextRef="#ctx0" brushRef="#br0" timeOffset="22688.75">3377 2955 518 0,'-1'6'115'0,"-2"1"3"0,1 2-87 16,1 2-13-16,0 0-4 0,1 0-2 15,0 0-2-15,1-2-4 0,0 0-1 16,1 0-2-16,0-3-3 0,-1 0-9 15,0-1-17-15,0-2-23 0,-1-1-53 16,0-2-21-16,-1-3-77 0,-1 0-141 0</inkml:trace>
  <inkml:trace contextRef="#ctx0" brushRef="#br0" timeOffset="22835.01">3378 2838 530 0,'-1'1'112'0,"0"-2"-6"0,0 2-101 0,1 1-37 16,1 0-38-16,0 2-42 0,2-1-78 15,0 0-159-15</inkml:trace>
  <inkml:trace contextRef="#ctx0" brushRef="#br0" timeOffset="23090.32">3549 2782 415 0,'-2'2'100'0,"0"3"4"16,-1 4-39-16,2 2-37 0,-1 3-9 15,1 5-1-15,1 0 1 0,-2 1-1 16,4 2-3-16,0-2-4 0,0-2-3 0,1-1-3 15,-1-1-2-15,2-2-2 0,0-2-2 16,1-2-3-16,7-2-7 0,1 0-12 16,0-4-23-16,0 0-48 0,2-1-24 15,-1-5-74-15,1-1-148 0</inkml:trace>
  <inkml:trace contextRef="#ctx1" brushRef="#br0" timeOffset="77599.7">8989 6603 0,'0'0'0,"0"0"0,-22-184 0,80 178 0,151 166 0</inkml:trace>
  <inkml:trace contextRef="#ctx1" brushRef="#br0" timeOffset="80504.43">7889 6052 0,'0'0'0,"0"0"15,0 0 1,92 73-16,-79-66 16,-4-1-1,0 0-15,0-6 16,-3 6 0,-3-6-16,3 6 15,-2-6-15,-4 6 16,18 6-1,0 7 1,1-7-16,-10-6 16,0 0-16,0 0 15</inkml:trace>
  <inkml:trace contextRef="#ctx0" brushRef="#br0" timeOffset="95916.89">2422 3459 195 0,'0'1'53'16,"1"2"2"-16,-2-2-9 0,1-2-18 16,0 1-3-16,1 0-4 0,-1-1 0 15,1-2 4-15,-1 0 5 0,1-2 1 16,1 1-2-16,-2-1-5 0,1 0 5 15,-1 1 1-15,-1 1-4 0,1 2-5 16,-3-1-5-16,1 1-2 0,-1 0-1 16,0 1-2-16,-2 1-2 0,-1 2 1 0,-1-1 1 15,2-1 2-15,-1 2 1 0,1 0-1 16,1-1-1-16,0 0-1 0,0-2-1 16,1 1-2-16,-1 0-2 0,0 1-1 15,2 0-1-15,-3 1-1 0,0 2 0 16,1 1-1-16,-2 1 1 0,0 0-1 15,0 2 0-15,-1 1 0 0,0 0 0 16,0-1-1-16,2 0 0 0,2-2 0 16,0 1-2-16,4-2 0 0,1-3-2 0,0 1-3 15,4-1 1-15,-1-2 1 0,4-1 1 16,-1-3 0-16,2 0 1 0,1-2 2 16,-1-3 2-16,1 0 0 0,-1-2 0 15,-2 1 1-15,-1 0 1 0,0 0-1 16,-2 2 2-16,-3-1-2 0,0 3 0 15,0 1-2-15,-2 1-1 0,1 2 1 16,-1 0-1-16,-1-1 0 0,1 2 0 0,0 0 0 16,0 2 2-16,0-1-1 0,0 0 0 15,0 2 0-15,0-1-1 0,0 3 1 16,1 0 0-16,0 0-1 0,2 3 0 16,-2 1 1-16,1-1-1 0,1 3 1 15,-1-1-1-15,-1 1 1 0,2 0 0 16,-2-1-1-16,0 1 1 0,0-1-1 15,1 0 1-15,-2-2-1 0,-2 1 1 0,2-1-1 16,-1-1-1-16,0-1-1 0,-1-1 0 16,-2-1-1-16,0 1 1 0,-2 1 1 15,-1 1 1-15,-1-2 1 0,-1 1 2 16,-2-1 0-16,-3-1 0 0,2 0 0 16,-2-5-1-16,1 0-1 0,-1-2-2 15,1-2-4-15,3 0-5 0,0-1-14 16,2 1-22-16,2-1-40 0,1 0-44 0,4 0-85 15,1-1-179-15</inkml:trace>
  <inkml:trace contextRef="#ctx0" brushRef="#br0" timeOffset="96372.81">2521 3541 364 0,'1'0'75'0,"0"0"1"16,1 0-57-16,0-1-6 0,2 0 1 15,1 0 4-15,7-2 2 0,0 1 4 0,0-1 2 16,1 0-3-16,-2-1-2 0,0 0-1 15,-2 1-3-15,-6-2-2 0,-1-1-4 16,-2-2-4-16,0 3-4 0,0-2 0 16,-8-3-2-16,5 5 0 0,-5-2 2 15,-2 1 2-15,1 1 2 0,-2 0 0 16,0 1 0-16,8 4-1 0,-10-2 1 0,7 3 0 16,0 3-2-16,-1 1 0 15,-1 0 1-15,1 3-2 0,0 2 0 0,1 0-2 16,1-1 0-16,2 3-1 0,2-3 0 15,2 1-1-15,2-3-1 0,3 1-2 16,2-2-2-16,2-1 2 0,2-3 0 16,7 1 0-16,3-1-2 0,0-2-2 15,2-1-5-15,2 0-8 0,0-2-16 16,-3 0-20-16,-6-4-26 0,-1-1-27 0,-4-1-4 16,-2 0-50-16,-4-6-66 0</inkml:trace>
  <inkml:trace contextRef="#ctx0" brushRef="#br0" timeOffset="96573.4">2746 3333 434 0,'-3'-9'107'0,"0"3"2"16,-1 0-61-16,3 3-16 0,-1 1-13 0,2 4-11 15,0 0-7-15,0 4-4 0,1 3-2 16,-1 2 0-16,1 1 0 16,0 4 4-16,2 3 7 0,-1 1 5 0,1 2 3 15,-2-1 1-15,2 1-1 0,-2-1 0 16,1 0-1-16,-1-4-3 0,1-3-2 15,-2 0-5-15,2-3-8 0,-1-1-16 16,2-3-24-16,-2-2-40 0,1-3-38 16,1 0-81-16,-2-4-160 0</inkml:trace>
  <inkml:trace contextRef="#ctx0" brushRef="#br0" timeOffset="96758.17">2717 3482 343 0,'-1'2'81'0,"1"-1"-1"0,1 0-35 15,0 0-43-15,0-1-6 0,3 2 2 16,0-1 0-16,2 0-4 0,1 1-11 16,2 0-21-16,1 0-36 0,2-1-59 15,1-2-142-15</inkml:trace>
  <inkml:trace contextRef="#ctx0" brushRef="#br0" timeOffset="97298.93">2967 3480 325 0,'-3'-5'81'0,"1"-1"3"0,-2-4-29 16,1 3-32-16,-1-2-2 0,0 1 0 16,0 0 0-16,1 1 3 0,-1 2 0 15,0 1-1-15,1 2-2 0,-3 0-3 16,1 3-3-16,-1-1-4 0,-2 3-2 16,1 4-1-16,0 0 0 0,-1 1-2 15,1 2-1-15,1 1-1 0,1 0-1 0,1 0 0 16,2-1-2-16,1 0 0 15,1-1-2-15,1-1-1 0,1-2-2 16,1 0-3-16,0-1-2 0,3 0-1 0,1-2-1 16,0-2-2-16,1-1-3 0,2-1-4 15,0-2 0-15,1-1 0 0,-1-2-1 16,0-1 2-16,-2-2 4 0,1 0 5 16,-2-4 8-16,-2-1 4 0,0-2 5 0,-1-1 4 15,-3-3 2-15,-1 0 5 0,-1-2 3 16,-1 2 1-16,0 0 2 15,-2 2 1-15,2 2 0 0,-1-2-1 0,0 4-4 16,2 4-3-16,-2 1-2 0,3 3-4 16,-1 1-4-16,0 5-3 0,-1 5-1 15,1 3-2-15,0 1-1 0,-1 6 2 16,-2 5 0-16,1 3 2 0,1 0 1 0,1 3 0 16,-1 1 0-16,4 1 0 15,-1-3-1-15,4-3 0 0,0-2-4 16,2-2-8-16,4-5-23 0,3-1-38 0,0-3-62 15,1-5-1-15,6-2-79 0,1-1-128 16</inkml:trace>
  <inkml:trace contextRef="#ctx0" brushRef="#br0" timeOffset="97659.67">3182 3479 475 0,'0'0'109'0,"0"0"-2"0,0 0-74 16,2 0-22-16,-1-1-5 0,1-2-1 15,2-1-3-15,0 2 0 0,0-3 2 16,1-1 6-16,0 0-1 0,0 0-1 0,-2 0-1 16,-1-1-3-16,-2 1-1 0,0-1 0 15,-1 1-1-15,-2 0 0 0,0 1-1 16,-2 0 3-16,-1 2 2 0,0 0 1 15,-1 2-1-15,1 1 0 0,-1 1-1 16,0 1-1-16,2 3-1 0,-1 1 0 16,1 2-1-16,0 1 0 0,1 2 1 15,3 2-1-15,-2-1 1 0,3 0-1 16,3 0 0-16,-1 1 0 0,5-2-2 16,0-3-2-16,3 1-8 0,2-3-5 0,3 0-10 15,-1-3-18-15,2-2-25 0,0-1-42 16,0-5-11-16,-1-1-60 0,-1-5-109 15</inkml:trace>
  <inkml:trace contextRef="#ctx0" brushRef="#br0" timeOffset="97852.84">3338 3315 432 0,'-1'-9'114'0,"-2"3"3"0,1 2-53 0,-1 2-20 16,2 1-15-16,-1 1-14 0,0 1-9 15,1 2-4-15,1 5-5 0,-1 0-1 16,1 6-2-16,0 3 3 0,0 1 2 15,1 4 4-15,-1 1 3 0,1-3 0 16,-1 2 2-16,0-2 0 0,2-2-1 16,-2 0 0-16,1-4-4 0,0 0-14 0,2-2-29 15,-2-2-69-15,1-2-13 0,2-3-83 16,0 0-162-16</inkml:trace>
  <inkml:trace contextRef="#ctx0" brushRef="#br0" timeOffset="98077">3316 3437 552 0,'-3'-1'123'0,"3"1"0"0,-1 0-84 15,1 0-34-15,1-1-10 0,1 2-5 16,1-1-7-16,1 0-12 0,2 0-25 15,1-1-47-15,2-1-14 0,-2 0-71 16,4-2-139-16</inkml:trace>
  <inkml:trace contextRef="#ctx0" brushRef="#br0" timeOffset="98500.6">3601 3407 362 0,'-13'-2'81'0,"-1"0"1"0,2-2-51 0,-1 0-18 15,8 2-5-15,0 0-1 0,-1-1 1 16,0 2 1-16,1 0 2 0,-1 1-1 16,-1 1 1-16,1 0 1 0,0 4 3 15,-1 1 1-15,-1 2 2 0,2 0 0 0,0 4 0 16,0-1-1-16,1 2-1 0,2-1-4 15,-2-1-4-15,2 0-2 0,1-1-4 16,0-2-7-16,2 0-10 0,0-3-14 16,2-2-3-16,0-2-1 0,2-2-5 15,1-1 0-15,0-3 5 0,0-2 12 16,1-2 16-16,-1-1 6 0,-2-1 6 16,1 0 10-16,-3 1 11 0,0 2 4 15,1 0 2-15,-2 2 0 0,1 3-2 0,-1 0-6 16,0 2-8-16,1 0-6 0,1 1-5 15,3 1-6-15,3 4-3 0,0 0 0 16,2 2 0-16,1 2 1 0,0 2 0 16,-1-2 0-16,5 4 2 0,-2-2 1 15,-1 0 0-15,1-3-2 0,-2 2-7 16,0-3-16-16,-2 0-40 0,-2-4-45 16,0-2-5-16,3-2-68 0,2-2-111 15</inkml:trace>
  <inkml:trace contextRef="#ctx0" brushRef="#br0" timeOffset="98743.72">3748 3366 503 0,'-1'1'114'0,"1"1"0"0,-1 1-70 15,1 3-22-15,0 3-7 0,0 3-3 16,1 2 1-16,-1 2-1 0,0-1 1 16,1 3-3-16,0-2-3 0,2-2-2 15,-2 0-7-15,2-3-10 0,-2-1-21 0,1-4-37 16,1-1-49-16,-1-3-8 0,2-3-75 16,-3-2-117-16</inkml:trace>
  <inkml:trace contextRef="#ctx0" brushRef="#br0" timeOffset="98898.74">3731 3217 394 0,'0'-3'91'0,"1"1"-12"15,-1 1-56-15,0-2-78 0,3 2-35 0,-1 0-66 16,1-2-130-16</inkml:trace>
  <inkml:trace contextRef="#ctx0" brushRef="#br0" timeOffset="99314.72">3839 3215 405 0,'-1'2'94'16,"-1"-1"6"-16,2 3-58 0,0 3-13 0,0 0-5 16,0 4 1-16,-1 0 0 0,2 2-3 15,-1 0-3-15,0 3-3 0,2-1 0 16,-4 1-2-16,2-1-2 0,-1 4-1 16,0-1-1-16,0 3-2 0,0-3-1 15,-1 0-1-15,2-1-2 0,0 0-1 16,0-1 0-16,3-3-1 0,-1 0-4 0,2-2-13 15,2-3-34-15,0-2-62 0,3-2-17 16,2-2-86-16,2-3-164 0</inkml:trace>
  <inkml:trace contextRef="#ctx0" brushRef="#br0" timeOffset="99782.58">3994 3370 508 0,'-2'-5'121'16,"-2"0"2"-16,2 1-61 0,-1 1-41 0,2 0-8 15,0 1-4-15,-1 2-4 0,-1 2-2 16,1 1-1-16,-2 2 0 0,0 2 1 16,-2 0-1-16,1 3-2 0,-1 0 0 15,1-2-2-15,2 0-1 0,0 0 0 16,2-2 0-16,0 1 0 0,1-3 0 16,0 3 1-16,1-1 1 0,0-1 0 15,2 1 0-15,-1-1 0 0,2 0-1 0,-1 1 0 16,2-1-1-16,1-1-2 0,3 1-4 15,1-1-5-15,1 0-6 0,2 1-11 16,2-2-14-16,0 1-18 0,-1-2-16 16,0 2-9-16,7 1-3 0,-13-1 7 15,7 1 11-15,-11-2 27 0,-3-2 33 16,-5 3 30-16,-1-1 20 0,-13-1 16 16,3 0 5-16,-11 1 5 0,6 1-10 0,-1-1-14 15,0 1-10-15,1 1-12 0,2-1-41 16,5-2-51-16,3-2-69 0,6 1-162 15</inkml:trace>
  <inkml:trace contextRef="#ctx0" brushRef="#br0" timeOffset="100280.69">4281 3228 479 0,'0'0'120'0,"-1"-2"4"15,1 2-52-15,0 0-37 0,0 0-12 16,0 2-7-16,0-1-5 0,0 0-2 15,-1 2-3-15,-1 3 0 0,1 2-1 16,-1 2 0-16,-2 4 0 0,0 1-1 0,1 3 0 16,-1 2-1-16,0-2-1 0,2 0 0 15,1 0-1-15,1-1 1 0,1-1-1 16,3-1 0-16,-1-1-1 0,3 0 1 16,1 0 0-16,0-3-3 0,1-3-6 15,1 1-9-15,0-3-23 0,0-1-58 16,1-4-36-16,0-3-92 0,2-2-187 15</inkml:trace>
  <inkml:trace contextRef="#ctx0" brushRef="#br0" timeOffset="100598.79">4405 3185 449 0,'1'1'112'16,"-1"0"3"-16,1 0-46 0,0 2-36 16,3-1-13-16,0 3-5 0,1-1-3 15,2 3-1-15,0 2-3 0,2 3-2 16,0-1-2-16,0 1 0 0,2 3-2 15,0 1 0-15,0 1 0 0,0 0-1 0,1-2-2 16,-4 2-4-16,-3 2-7 0,-3-2-8 16,-3 1-12-16,-6 2-20 0,-3-2-31 15,-3 2-39-15,-5-2-73 0,1-1-148 16</inkml:trace>
  <inkml:trace contextRef="#ctx1" brushRef="#br0" timeOffset="113829.9">8254 6266 0,'0'0'16,"0"0"-16,0 0 15,0 0 1,0 0-16,0 0 16,95 80-1,-95-80-15,0 0 16,0 0 0,0 0-16,0 0 15,-19 12-15,29 3 16,-1 1-1,0 2-15,0-6 16,-6-2 0,3-4-16,-6 0 15,3 0 1,4 0-16,-7 0 16,3 0-16,3 0 15,3 1 1,-6-1-1,3 0 1</inkml:trace>
  <inkml:trace contextRef="#ctx0" brushRef="#br0" timeOffset="128476.43">2349 3938 185 0,'0'-5'40'0,"2"0"7"0,-1-2-29 15,0 1 7-15,2-1 8 0,-1 0 12 16,0 1 8-16,0 1 6 0,0 0-2 16,-2 3-3-16,1 1-10 0,-1 0-10 15,0 1-8-15,0 3-6 0,-1 3-5 16,1 3-1-16,0 2-1 0,0 2 3 16,0 5 2-16,-1-1 1 0,1 2-3 15,1-2-2-15,0 1-3 0,1-2-3 0,-1-2-1 16,0-2-3-16,0 0 0 0,-1-3-1 15,1 0-1-15,-1-1 0 0,-1 2-1 16,0 0-1-16,-1 1-2 0,-2 1-3 16,-1-1-7-16,0 0-11 0,0 2-15 15,-1-4-28-15,1-1-49 0,0-6-12 0,2-4-71 16,-1-2-123-16</inkml:trace>
  <inkml:trace contextRef="#ctx0" brushRef="#br0" timeOffset="128800.79">2327 3977 344 0,'0'-9'92'0,"0"-2"5"0,2 2-31 0,-1 2-27 16,0 0-9-16,0 3-6 0,2 1-6 15,-2 1-4-15,1 0-4 0,2 0-2 16,0 2-3-16,1 0-1 0,1 0 0 15,-1 0 0-15,2 0 1 0,0 0-2 16,-1-1 0-16,2 1-1 0,-1 0-1 0,-1 0-1 16,0 0-2-16,1 1-2 0,-3 0-2 15,1 3-2-15,-2 0 0 0,-1 2 0 16,-1 0 1-16,-1 2 3 0,-2 0 3 16,-2 0 2-16,1 1 2 0,-2-1 1 15,-1 1-2-15,1-3-6 0,0-1-14 16,1 0-21-16,0-1-28 0,1-1-39 15,0-1-72-15,1-1-145 0</inkml:trace>
  <inkml:trace contextRef="#ctx0" brushRef="#br0" timeOffset="129167.84">2487 3835 418 0,'-3'-11'108'16,"1"1"6"-16,-1 2-56 0,1 3-15 15,-1 1-9-15,2 2-8 0,1 1-11 0,0 1-8 16,0 2-3-16,3 2-1 0,-1 6 0 16,2 1 1-16,-1 4 3 0,2 3 5 15,1 1 3-15,1 2-1 0,-1 0-2 16,-1-2-1-16,-1 1-2 0,0-3-2 16,0 0-1-16,-2-2-5 0,-1-4-6 15,2 1-12-15,-2-3-22 0,0-2-47 0,-1-1-48 16,2-2-93-16,-1-2-196 0</inkml:trace>
  <inkml:trace contextRef="#ctx0" brushRef="#br0" timeOffset="129633.89">2725 3965 338 0,'0'-5'83'0,"0"0"4"0,0-1-44 0,-1 2-14 16,1 1-4-16,0-1-2 0,-1 0-3 15,0 2-3-15,0 0-5 0,-1 0-2 16,0 0-4-16,1 2-1 0,-3-1-1 0,-1-1-1 16,1 1 0-16,-2 1-1 0,-1 1 2 15,0 1-1-15,-3 0 2 0,1 3 1 16,-1 0 0-16,1 2 3 0,-5-1 0 15,7 4 0-15,-1 0 0 0,-1-1-1 16,6 0-2-16,-4 0-1 0,7-2-2 16,6 1 0-16,-2-3-1 0,1-2 0 15,7-2 2-15,-2-1 0 0,6-1 1 16,-5-1-1-16,1-3 0 0,-1-1-1 0,1-2 0 16,-5-1-1-16,1-2 0 0,-3 0 0 15,-4 1 0-15,1-1 1 0,-2 2-2 16,0 2 0-16,0 1 0 0,0 2-1 15,-1 2-2-15,2 0-3 0,-1 4-2 16,0 1 2-16,2 2-1 0,-1 2 1 16,1 2 1-16,1 2 2 0,0 0 2 15,1 0 2-15,0 0 0 0,1 0-1 0,0-1-3 16,-2-1-9-16,2-1-13 16,0-1-17-16,-1-2-31 0,-1 0-44 0,1-2-78 15,0-3-155-15</inkml:trace>
  <inkml:trace contextRef="#ctx0" brushRef="#br0" timeOffset="129913.55">2874 3894 392 0,'-2'-4'98'0,"1"-1"1"15,0 2-30-15,-1-2-51 0,0 1-9 16,0 2-4-16,-1-2-3 0,1 3-2 15,0 1-1-15,-2 1 0 0,0 3 1 16,0 1 1-16,0 1 2 0,0 2 1 16,0 1 2-16,-1 0 2 0,0 2 1 0,2-2-1 15,-1 2 1-15,2 0-2 0,0-1-2 16,1 0-2-16,2-1 0 0,2-2-2 16,1-1 0-16,0-1-1 0,3-1-2 15,0-2-8-15,0-2-14 0,3-1-26 16,0-2-43-16,1 0-16 0,0-1-67 15,-1-2-118-15</inkml:trace>
  <inkml:trace contextRef="#ctx0" brushRef="#br0" timeOffset="130258.13">2955 3953 417 0,'3'1'95'0,"-2"-1"0"0,3 0-61 16,-1-1-19-16,0 1-6 0,2 0-3 0,1-1-1 15,0-1-1-15,2 0 0 0,-1-1 0 16,2-1 0-16,-1-1 0 0,0-1 0 16,-2-1-1-16,0 0 0 0,-3 0-1 15,-1 1-1-15,-4-1 0 0,-1 1 2 16,-2 0 3-16,-2 0 3 0,-2 2 2 16,-1 0 3-16,0 1 2 0,2 1 0 15,-2 0-2-15,1 1-1 0,2 2-2 16,0 2-3-16,1 2-1 0,-1-2-2 15,1 4 0-15,1 0-1 0,2 1-1 0,0 2 1 16,2 3-1-16,1-1 2 0,3 1-1 16,0 1 0-16,3-1 0 0,4-1-1 15,0-1-2-15,3-2-3 0,5-2-4 16,-2-2-5-16,2-1-11 0,6-3-23 16,0-2-50-16,0-3-31 0,1-3-79 15,-2-3-166-15</inkml:trace>
  <inkml:trace contextRef="#ctx0" brushRef="#br0" timeOffset="130658.85">3244 3872 429 0,'-2'-5'101'16,"0"0"3"-16,-1 0-62 0,2 0-15 15,-1 2-6-15,1-1-4 0,-1 3-3 16,1 3-3-16,0 1-2 0,-2 3-2 16,2 1-1-16,-2 2 1 0,0 1 2 15,-2 2 0-15,2 1 1 0,-1 0 1 16,1 0-2-16,2 0-1 0,1 1-1 16,1-3-3-16,1 0-1 0,1-2-1 0,2-3-2 15,0 0 0-15,1-3 0 0,0-1-1 16,0-2 1-16,3-3 0 0,-2 0 1 15,1-4 0-15,-1-1 0 0,0-2 0 16,-2-1 0-16,0-2 1 0,-2-1-1 16,-2-1 0-16,-1 0-1 0,-1 0 1 15,-3-2 1-15,0 1-1 0,-1 1 2 16,1 3 0-16,-1 2 1 0,0 3 0 16,0 1-1-16,2 3 0 0,1 2-2 0,-1 1-6 15,2-1-17-15,1 1-28 0,0 0-40 16,1 0-40-16,2 0-85 0,-2-2-173 15</inkml:trace>
  <inkml:trace contextRef="#ctx0" brushRef="#br0" timeOffset="131005.84">3360 3856 352 0,'1'6'91'0,"0"-1"5"0,2 0-42 16,-1 2-20-16,2 1-1 0,0 0-5 16,-1 2-6-16,2-1-5 0,0 0-5 0,0 0-3 15,0 0-3-15,0 0-3 0,-1 0-3 16,-2-3-4-16,0 0-2 0,0 0-1 16,-2-2 1-16,0 0 1 0,-3-3 3 15,1-1 4-15,-1-1 3 0,0 1 3 16,-1-4 0-16,0 0-1 0,2-2-1 15,-1-1 0-15,1-2-1 0,1-1 0 16,1 1-1-16,0-2 2 0,1 0-1 16,1 0-2-16,1 0-1 0,-1 0 1 0,1 1-2 15,0 1-1-15,0 2 0 16,-1-2-3-16,1 4-6 0,0 0-14 16,0 2-25-16,1-1-35 0,-2 2-32 0,0-1-73 15,2 1-146-15</inkml:trace>
  <inkml:trace contextRef="#ctx0" brushRef="#br0" timeOffset="131544.64">3670 3927 425 0,'0'-2'96'0,"-3"-4"2"16,1-1-60-16,0 0-21 0,-1-2-6 15,1 0-1-15,-2-2-1 0,-1 0 1 0,3-2 0 16,-2 2 1-16,0 2 0 0,-7 0 0 16,8 3 0-16,-7 0-1 0,-1 3-1 15,0 1-2-15,0 3-1 0,-2 2-2 16,7 0-1-16,-7 3 1 0,5 3-1 16,2-1 0-16,0 2 0 0,0 0-1 15,2 0 1-15,2 0-1 0,1-1 0 16,1 1 0-16,3 0 0 0,0 0 0 0,2 0 1 15,0-2-1-15,0 1-1 16,-2-2-1-16,3-2-1 0,-2 0-1 0,7 0-3 16,-6-4 0-16,7-1-3 0,2-4-5 15,0 0-8-15,4-6-5 0,0-1-3 16,-5-6 1-16,7-1 2 0,-9-4 3 16,-1 0 6-16,-2-6 10 0,-3 1 8 15,-2-6 10-15,-4 1 4 0,-2 2 5 16,-2 1 5-16,-1 4 1 0,0 4 3 0,0 4 0 15,0 7-4-15,0 3-6 0,2 3-5 16,1 3-7-16,2 1-3 0,1 2-3 16,1 3-2-16,1 1-1 0,0 4 1 15,2 3 2-15,-1 5 3 0,1 2 0 16,1 4 2-16,-1 1 1 0,-1 2-1 16,1 4 1-16,1-3-1 0,-1 0-1 0,1 1 0 15,-1-4-1-15,3 1-4 0,-3-4-7 16,1-4-20-16,-1 0-36 0,0-3-67 15,-1-4-98-15,-1 0-224 0</inkml:trace>
  <inkml:trace contextRef="#ctx0" brushRef="#br0" timeOffset="132191.62">3832 3932 481 0,'-2'-2'110'0,"1"-1"-2"0,1 1-59 16,-1-1-45-16,1 1-10 0,1-1-4 15,-1 1-1-15,3-1 1 0,-2 0 3 16,0-1 2-16,0-1 4 0,0-1 1 16,1 0 3-16,-4-1 1 0,1-2 1 0,0-1 2 15,0 0 3-15,-2 3 3 0,1-2 3 16,-1 3 1-16,2 0-1 0,0 4-1 15,-1 3-4-15,-1 4-2 0,1 3-3 16,-1 3-2-16,0 3-1 0,0 3 0 16,1 0-1-16,0 0 1 0,2 1-1 15,0-4 0-15,3 1-2 0,-1-3-1 16,2-1-3-16,1-2-3 0,0-3-3 0,1-2-1 16,1-3-9-16,2-4-14 0,1 0-17 15,-1-6-11-15,2-1 0 0,0-3 6 16,-1-1 8-16,0 0 14 0,-1-2 22 15,-2 0 28-15,-1 0 24 0,-1-1 11 16,-1 2 5-16,-1 2 0 0,1 0-4 16,-2 4-5-16,1 1-9 0,-2 3-10 0,2 2-9 15,-1 1-7-15,-1 0-5 0,2 2-3 16,0-1-2-16,1 1-1 0,0 0 0 16,1 1-2-16,0 1 0 0,-1 3-2 15,1 0 1-15,1 4 0 0,1 2-1 16,-1 0-1-16,0 2 0 0,1 1 0 15,-1-2 0-15,0 1 0 0,-3-1-1 16,-1-1 1-16,0-3 1 0,-1-1 2 16,-1 1 1-16,-1-5 2 0,1 0 2 15,0-2 1-15,0-2 0 0,1-3 0 0,1-2 1 16,1-4 0-16,-1 1-1 0,2-5-1 16,-1-3-1-16,2 0 1 0,-1-2-1 15,0 1 0-15,-1 3-2 0,1 1 0 16,0 1-3-16,8 1-5 0,0 6-12 15,1-1-14-15,2 1-23 0,3 3-53 0,2-1-18 16,4 1-73-16,-7 5-130 0</inkml:trace>
  <inkml:trace contextRef="#ctx0" brushRef="#br0" timeOffset="132543.9">4417 3640 427 0,'-5'-2'105'0,"1"0"1"0,1-2-61 0,0 1-17 15,1 3-10-15,-1-1-6 0,0 4-3 16,0 2-6-16,1 2 0 0,-2 4-1 16,1 2 2-16,-2 3 2 0,1 5 4 15,-1 1 1-15,-1 1 2 0,2 2 1 16,-1-1-1-16,2 1-1 0,-1-1-2 16,3-3-3-16,1-1-2 0,1-3-2 15,1-2-3-15,3-4-4 0,0-3-4 16,3-3-11-16,-1-2-32 0,3-3-73 0,1-4-94 15,0-2-224-15</inkml:trace>
  <inkml:trace contextRef="#ctx0" brushRef="#br0" timeOffset="132868.54">4494 3610 424 0,'0'0'116'0,"0"1"2"15,0 0-5-15,1 1-75 0,2 0-19 16,1 2-5-16,0 1-4 0,3 1 0 16,-1 2-1-16,4 3-2 0,-1 4-3 15,2 1 0-15,0 3-1 0,8 2-1 0,0 1 0 16,-1 3 0-16,0-2 0 0,-2 2-1 15,0-2-1-15,-3-2-2 0,-7 0-2 16,-4-1-2-16,-2 0-2 0,-9-4-5 16,-4 0-4-16,-5 1-10 0,-2-1-18 15,-6-1-42-15,-4-2-36 0,-1 1-78 16,2-1-164-16</inkml:trace>
  <inkml:trace contextRef="#ctx1" brushRef="#br0" timeOffset="168099.64">15857 3332 0,'0'0'0,"0"0"0,0 0 0,0 0 0</inkml:trace>
  <inkml:trace contextRef="#ctx0" brushRef="#br0" timeOffset="182990.27">10456 1038 526 0,'-6'-13'119'16,"0"6"2"-16,1 1-78 0,-1 2-20 0,1 0-5 15,1 2 0-15,2 1 0 0,-1-2-2 16,1 0-3-16,1 3-1 0,-1 2-2 16,0 2-1-16,1 2-1 0,-2 2-1 15,1 5 1-15,-1 9 2 0,1 1-1 16,-1 3-1-16,3 11 1 0,-1 2-1 15,0 2-1-15,0 3 0 0,1 3-2 16,0 0 2-16,0-2-1 0,0-7 1 16,1-1 0-16,-2 1 0 0,1 0 0 0,-2 1 0 15,1 2-1-15,0 5 1 0,0 4-2 16,-2 1 0-16,3 1 0 0,-1-3 0 16,1-1-1-16,0-8-1 0,0 2-1 15,0-2 1-15,0 2-1 0,0 1-2 16,-1 1 1-16,0 3-1 0,1 2 0 15,-2 0 0-15,4-2 0 0,-2-4 1 0,-2-1 1 16,2-3 0-16,0 0 2 0,-2 3 0 16,1-4 1-16,-2 1-2 0,1 5 1 15,-1 1-1-15,2 3 0 0,1-2-1 16,0-3-1-16,1 3 0 0,1-3 1 16,1-1-1-16,0 5 0 0,0-5 1 15,1 3 0-15,1 4 0 0,-1 1 0 16,1 2 0-16,-1-3-1 0,1-7 1 15,0 3-1-15,-1-5 0 0,1-4-1 0,-1-2 1 16,-2-1 0-16,0 0 0 0,1-1 1 16,-1-2 0-16,1 3-1 15,-1 3 0-15,3 0 1 0,-1 2 0 0,3-1 0 16,1 6-1-16,0 5 1 0,2 6 0 16,0 4 1-16,1-1-2 0,1 2 0 15,0-1 0-15,-1-5 1 0,0-5-1 16,-1-9 4-16,-3-7 0 0,0-6 3 0,-4-8 1 15,1-1 1-15,-2-4 0 0,0-1 0 16,-2-1-3-16,0 0 0 0,2 3-2 16,-2-1-1-16,-1 0 0 0,0 3-1 15,-2 2-1-15,2-3-1 0,1 3 0 16,-1-2-1-16,1-2 0 0,1 0-1 16,0-4-1-16,2-2 2 0,-2-2 0 0,0-2 0 15,0-4 1-15,-1 0 0 0,0 0 0 16,1-1 1-16,-1-1-1 15,-1 2 0-15,2 0 0 0,-1 2-1 0,0-1 1 16,0 0-1-16,2 3 0 0,-2-2 1 16,1 1-1-16,0-1-2 0,-1-1-4 15,0 1-7-15,0-5-11 0,-1-4-22 16,0-5-37-16,-1-6-104 0,6-4-134 16,1-8-306-16</inkml:trace>
  <inkml:trace contextRef="#ctx0" brushRef="#br0" timeOffset="185027.81">10472 1002 311 0,'6'-2'101'15,"-2"0"6"-15,-2 1-5 0,-1 0-39 16,1 1-16-16,-1 0-9 0,0 0-6 16,3 0-5-16,1-1-2 0,3-1-2 15,3 0-1-15,6-2-1 0,8 1-2 0,3-2-1 16,11-3-3-16,7 0-3 0,3-2-3 16,2 0-2-16,-1-1-1 0,-3 0-1 15,-2 3-1-15,-2 1-2 0,-1 3 1 16,5 1-2-16,8 1 1 0,7 0-1 15,3-2-1-15,0 0 1 0,-4 0 0 16,0-2 0-16,6 0 0 0,-3-3-1 16,51 3 1-16,10 1-1 0,7-1 1 0,1-1 0 15,-8-2 1-15,-17 3 1 0,-4 4 0 16,-57-1 2-16,-4 3 0 0,1-1 0 16,4 2 0-16,9 2-1 0,5-1 0 15,2-2-2-15,-3 1 0 0,-1 1 0 16,5-2 0-16,3 0-1 0,4 0 0 15,3-2 0-15,1 1 0 0,-1 0 0 16,-6 1-1-16,-12 1 0 0,-13 3 0 0,-12 1-1 16,-10 2-2-16,-6 2-1 0,-4-2-1 15,-4 0 0-15,-3-1 1 0,-2 2 1 16,0-2 2-16,-2-1 1 0,0 2 2 16,0-2 1-16,2 1 1 0,-1-1-1 15,1 1-1-15,2 0 1 0,0 2-1 16,2-1 0-16,0 2-1 0,3-1 0 15,0 2-1-15,0 0 0 0,-2 2 0 0,0 0-1 16,-2 2 1-16,-1 0 0 0,-2 2 1 16,-1 0 0-16,-1 3 1 0,-1 3 1 15,0 0-1-15,1 0 1 0,0 6 1 16,2 1-1-16,0 1 1 0,6-1 0 16,1 1 0-16,1 3 2 0,-1 3-1 15,2-4 2-15,-1 1-1 0,1 2 1 16,-3-1-1-16,-1 0 0 0,2-2-1 15,0 4-1-15,-3-1-1 0,2 3 0 0,-4 5-1 16,-2 1-1-16,-1 1 1 0,-2 2-1 16,0-4 1-16,1-2 0 0,1-3-1 15,2-2 1-15,1-2 0 0,2-1 1 16,-1 0-1-16,3-1 1 0,-1 3 0 16,0 0 0-16,-1 4 1 0,-1 0-1 15,0-1 0-15,-1 0-1 0,-2 0 0 0,-2-2 0 16,-2-2 1-16,0-3-1 0,-1-2 1 15,0 2-1-15,-1 1 1 0,1 1 0 16,2 1 0-16,0 2-1 0,2 0 0 16,1 5 0-16,2-3 0 0,0-3 1 15,2 1 0-15,0-3 0 0,1-1-1 16,0-4 1-16,0-2-1 0,-1-3 0 16,-1-1-1-16,0 0 1 0,-1 0-2 0,-1 4 1 15,-2-1 0-15,1 2-1 0,-2 3 1 16,0-1-1-16,-2 2-1 0,1 2 2 15,0-1-1-15,-1 0 0 0,1 2 2 16,0-2-1-16,0 0 1 0,0-4 0 16,1-2 0-16,0-3 0 0,0-1 0 15,1-3 0-15,-2 0-1 0,2 0 1 16,-2 2-1-16,1 2 0 0,0 1 0 0,-1 0 0 16,-1 2 0-16,1 0 0 0,-1 2 0 15,0 0-1-15,-2-2 1 0,1 1 0 16,-1-2-1-16,2-1 1 0,0 0-1 15,0-3 1-15,0-1 0 0,-1-3 0 16,2-1 0-16,0-2-1 0,0 0 1 16,2-2 0-16,-4 0 0 0,4-1-1 15,-2 2 1-15,0-2-1 0,0 2 0 16,0 2 1-16,-2 1-1 0,2 0 0 16,0 0 1-16,0 2 0 0,0-1-1 0,0-1 1 15,2 0-1-15,-1-1 1 0,0-3-1 16,1-1 1-16,0 1-1 0,0-2 1 15,1 1 0-15,0 3 0 0,0-1 0 16,-1 3 0-16,1 0 0 0,0-1 0 0,0 2 0 16,-1-3 0-16,-1 0 1 15,1-2-2-15,-1-2 0 0,-1 0 0 0,0-2-1 16,0 1 0-16,-1-3 0 0,1-1-1 16,-2 0 1-16,2 1 0 0,-1-1 0 15,0 0-1-15,0 0 0 0,-2 1 0 16,0 0-2-16,-1-1 1 0,-2-2-1 15,-3 1 1-15,-3 0-1 0,-4-2 0 16,-4-1-1-16,-4-1 1 0,-5-1-2 16,-4 1 1-16,-8-3-1 0,-4 0 0 15,-1 2 2-15,1 0 1 0,-1 2 1 0,-1 1 1 16,-1 2 0-16,2 1 2 0,-1 1-1 16,-4-1 0-16,-8 0 1 0,-6 0-1 15,0 0 1-15,0 0-1 0,3 1 0 16,2-3 1-16,-3 1-1 0,8-2 0 15,-3 0-1-15,-2-2 1 0,-1 0-1 16,0 1 0-16,3-1 0 0,8 0 0 16,6 0 0-16,7 4 1 0,3 0 0 0,0 1 0 15,-7 3-1-15,-2 2 1 0,-56 2 0 16,-9-2 0-16,-3-3 0 0,1 0 1 16,2-1-1-16,9-3 0 0,1-2 1 15,60-1-1-15,7 1 1 0,10 1-1 16,3-4 1-16,2 0-1 0,-2-4 0 15,-3 1 0-15,-6 0 0 0,-3 0 0 0,-8 1 0 16,-2 3 0-16,-2 5 1 0,-2 4-1 16,4 5 1-16,2 0-1 0,2 1 1 15,6-3-1-15,3 1 1 0,2-1-1 16,3-5 1-16,1-2 1 0,1-2-1 16,-1-1 1-16,-1-1-1 0,0-2 1 15,0-3 0-15,-2-1-1 0,4-1 1 16,0-2 1-16,3 2 2 0,0-1 0 0,3 2 0 15,7 2-1-15,3 3 0 0,2 1-1 16,-3 0-3-16,0 3 0 0,7 3-2 16,-3 0-1-16,-4-1 1 0,4 0 1 15,-3-2 0-15,3 1 1 0,1 0-3 16,-5-4-4-16,3 0-10 0,-3-1-15 16,-9-4-16-16,-2 2-77 0,-3-3-57 15,-2 1-120-15,0 1-255 0</inkml:trace>
  <inkml:trace contextRef="#ctx0" brushRef="#br0" timeOffset="186274.98">10451 1977 226 0,'0'1'56'0,"0"0"5"15,-1-1-6-15,0 0-29 0,-1 2-4 0,1-1 3 16,-1-1 9-16,-1 1 5 0,2-1 1 16,0 0 2-16,0 0-2 0,1-1-4 15,-2 1-2-15,2 0-4 0,0 1-3 16,0-1-3-16,0 0-4 0,0 0-5 15,0 1-4-15,0-1-2 0,0 2-1 16,2-1-1-16,-1 0-1 0,0 3 0 16,3-2 1-16,-1 2 0 0,3 0 2 0,3-1 2 15,3 0 0-15,3-2 1 0,7-1 1 16,9-1-2-16,9-2 0 0,9 1-2 16,7-2-2-16,4 0-2 0,2 1 0 15,-2-2-2-15,0 1 0 0,-3-2 0 16,2 4-1-16,1-1 0 0,1 1 0 15,3 2-1-15,-3 1 0 0,-8-1 1 16,-4 0-1-16,-10-1 0 0,-1-2 0 0,4 1 0 16,4-2 0-16,54 3 0 0,6 0 0 15,12-1 1-15,4 1 0 0,-2 1 0 16,-9 1 1-16,-11 1 0 0,-55-2-1 16,-3 1 1-16,-5 0-1 0,1 2 1 15,3-3-1-15,5 3 0 0,6 1 0 16,6-3 0-16,-1 2-1 0,-6 0 1 0,-5-2-1 15,-4 1 1-15,0-4-1 0,0-1 0 16,2 2-1-16,7 1 1 0,3 0-1 16,2 2 1-16,-2 0-1 0,-5 2 1 15,-8 1-1-15,-4 0 1 0,-7-1-1 16,-11-2 1-16,-3-1-1 0,-5 2 1 16,-2-2 0-16,-4 0 1 0,-3-1 1 15,1 0 2-15,-3 0 0 0,1 0 1 16,-1 1-1-16,1-2 0 0,1 1-1 15,0 0-1-15,1 0-3 0,3 1 0 0,1 1 0 16,0-1 0-16,3 1 0 0,1 0 0 16,1-1 0-16,1-1 1 0,1 0 0 15,-3 0 0-15,1 0 1 0,-3-1-1 16,-1-1 0-16,-1 0-3 0,-3-1-5 16,-1 0-7-16,-1 0-9 0,-2 0-11 15,0-2-30-15,-1 0-98 0,-1-1-116 0,-1 0-271 16</inkml:trace>
  <inkml:trace contextRef="#ctx0" brushRef="#br0" timeOffset="187239.71">11297 1340 333 0,'-8'-2'100'16,"1"-1"7"-16,-2 1-33 0,-1-2-16 15,2-1-5-15,-1 1-4 0,2 3-9 16,-2 0-10-16,3-1-4 0,0-2-5 15,-3 3-4-15,4-1-2 0,0 2-3 16,-2-2-1-16,0 2-2 0,-1 0-2 0,0 0-2 16,2 1 0-16,-7 0-1 0,-1-1-1 15,-1 3 1-15,-1 2 0 0,0-2 0 16,0 5 0-16,2 2 1 0,1 2-1 16,2 1-1-16,3 3-1 0,2 3 0 15,1 0-2-15,1 3 0 0,2-2-1 16,0-1 0-16,2 1-1 0,2-4 0 15,0-1 1-15,2-2-1 0,3-2 1 0,0-1 0 16,4-1 1-16,4-3 0 0,2-1 1 16,2-3 0-16,3-2 1 0,3-1 0 15,2-4 0-15,0 0 1 0,-1-4 1 16,-1 2 1-16,-1-4 0 0,-3-2 0 16,-5-2 0-16,-3 0 0 0,-3-1 0 15,-4-1-1-15,-2-2-1 0,-5-1-1 16,-2 0-1-16,-4 0-1 0,-2 0 0 15,-2 3 1-15,-2 1 1 0,1 5-1 16,-2 2 1-16,2 4 0 0,0 3-1 16,1 2 0-16,0-1 0 0,-1 2 0 0,1 0-4 15,2 2-5-15,0 1-8 0,-1 3-13 16,5-3-50-16,2 3-73 0,5-5-113 16,7 1-250-16</inkml:trace>
  <inkml:trace contextRef="#ctx0" brushRef="#br0" timeOffset="187660.15">11424 1377 481 0,'0'-3'119'0,"-2"1"1"0,2 1-46 15,-1 1-53-15,2 3-9 0,-2 0-4 16,2 3-4-16,-1 1-1 0,2 2 3 16,-2 3 1-16,2 2 3 0,-1-2 1 15,2 0-1-15,-2 3 0 0,0-2-1 16,2 0-2-16,-1-1-1 0,1-2-2 16,-3-1-1-16,1 0-1 0,1-2 0 15,-2-2 0-15,-1-1 0 0,1 0 1 16,0-3 1-16,1 0 4 0,-2-2 2 0,1 0 0 15,0-3 0-15,0 0 0 0,-1-2-1 16,0-1-1-16,1-3-3 0,0 0-2 16,-2-2 0-16,2-2-1 0,2 2 0 15,-2-1-2-15,2-2 0 0,-1 1-1 0,0 1-2 16,2 2 1-16,-2 1-1 0,2 0-3 16,-2 3-4-16,1 2-5 15,-1 1-8-15,2 3-18 0,-2 0-36 16,2 2-53-16,-2 0-10 0,0-1-77 15,2 4-135-15</inkml:trace>
  <inkml:trace contextRef="#ctx0" brushRef="#br0" timeOffset="188222.55">11613 1477 446 0,'-2'-8'124'0,"-2"2"1"0,3-2-1 16,-1 0-94-16,-2-1-12 0,2-1-4 16,-3 2-3-16,2-2-1 0,0 0-1 15,0 2-1-15,-2-1-2 0,2 3-1 16,-1 0-2-16,0 3-1 0,-1 1-2 0,-1 2-1 16,0 1 1-16,0 3 1 0,-1 2 2 15,0 2 1-15,1 2 0 0,0 2 1 16,0 3-1-16,0 0 1 0,1 0-1 15,0 2-2-15,0-3 0 0,3 0-1 16,1 1-1-16,1-4 0 0,2 0 0 16,2 0 0-16,1-3 0 0,3 1 0 15,-1-3 0-15,3-1 1 0,0-3 0 0,0-2 2 16,2-1 0-16,-1-4 0 0,0-2-1 16,1-2 1-16,1-4-1 0,-2-3 0 15,1-5-2-15,-2-4 0 0,1-5-1 16,-4-1 0-16,-1-2 0 0,-1-6 1 15,-2 1-1-15,-5 1 2 0,1 2 2 0,-3 4 1 16,1 2 3-16,-1 4 2 0,2 11 2 16,-2 1 1-16,2 5-2 0,-1 4-1 15,3 2-2-15,0 2-4 0,0 0-2 16,0 2-2-16,1 3-1 0,1 2-1 16,1 6 1-16,1 1-1 0,0 2 2 15,-1 12 1-15,0 0 0 0,-1 6 2 16,2 1 1-16,-3 1 1 0,2 4 0 15,-1 0 0-15,0-8 1 0,3-1-1 0,0-3-4 16,0-6-7-16,1-5-10 0,3-3-12 16,-1-4-38-16,1-4-88 0,53-4-114 15,-49-2-263-15</inkml:trace>
  <inkml:trace contextRef="#ctx0" brushRef="#br0" timeOffset="188957.11">12199 1474 471 0,'-4'1'105'0,"-59"0"2"16,63 1-62-16,0 0-32 0,1 0-8 15,-1 1-1-15,0-1 2 0,2 1 0 16,62-2 3-16,-60-2 1 0,1-1 1 0,2-3 1 15,2 0 0-15,0-3 1 0,1-4-2 16,0 1-2-16,0-2 0 0,-3-3 1 16,-3 2-1-16,-2-1 2 0,-2-1-1 15,-1 4 2-15,-3 1-3 0,-2 0-1 16,0 2-3-16,-1 3 0 0,1 1-1 16,-3 5-1-16,0 0 1 0,1 3-1 15,-61 4 0-15,59 4 1 0,1 4-1 16,-56 3-1-16,56 4 0 0,-53 1-1 0,2 3 0 15,115 1-1-15,-112-4 1 0,56 1 0 16,56-3-1-16,-111-4 1 0,112-1-1 16,3-4 0-16,-52-4 0 0,57 1 0 15,-52-4 0-15,6-4 1 0,58-2 0 16,-56-3-1-16,2-3-1 0,-1-3 0 16,-1-2 1-16,-3 0-1 0,-2-3 0 15,-3-1 1-15,-2-2 1 0,-2 0 1 0,-2-2 0 16,1 0 1-16,-4 0 1 0,1 1 1 15,-2 2 3-15,1 2 0 0,-2 0 2 16,1 4 1-16,-2 3-1 0,3 0-2 16,-2 2-1-16,0 1-3 0,3 2-1 15,0 3-1-15,-1 0-1 0,1 2 0 16,1 0 0-16,0 2-1 0,-1 1 1 16,-2 2-1-16,2 3 0 0,-1 0 0 0,1 3 0 15,0 3 0-15,1 2 0 0,-1 0 1 16,1 2-2-16,1-3-2 0,-1 0-1 15,0-4-2-15,-2 0 0 0,-1-4-1 16,-1-1-1-16,1-3 0 0,-2 0 1 16,-3-3 1-16,2 2 1 0,-1-3 3 15,-1-1 3-15,1 0 1 0,-2-3 1 16,1 0 1-16,1-1 1 0,2-3-1 16,-1-2-1-16,1-3-2 0,1-4-2 0,1-1-1 15,2-4 0-15,2-1 0 0,4-3-1 16,2 1 1-16,7 2 0 0,2 2 0 15,3 2 2-15,3 2-1 0,2-4-5 16,1 4-6-16,-4 3-10 0,-6 0-30 16,-1 1-78-16,-7 4-14 0,-5-1-90 15,-7 18-170-15</inkml:trace>
  <inkml:trace contextRef="#ctx0" brushRef="#br0" timeOffset="202648.51">10567 3147 260 0,'0'1'26'0,"-1"0"-13"16,0-1-64-16,-1 2-8 0,-2 0-27 15,0-1-17-15</inkml:trace>
  <inkml:trace contextRef="#ctx0" brushRef="#br0" timeOffset="203578.66">10533 3170 137 0,'-4'3'94'15,"2"-1"-5"-15,1-1-23 0,0 0-10 16,-1-2-9-16,4 1-7 0,-2 0-6 16,1 0-5-16,0 0-3 0,1 1-1 15,1-1 1-15,-1 0 0 0,1 2-1 0,-1-1-3 16,1 0-4-16,-1 0-3 0,-1 1-3 16,2-1-3-16,-2 1-1 15,0-1-2-15,-1 1-2 0,0-1 0 0,1 0 1 16,-1 0 0-16,0-1 2 0,-1 0 1 15,1 2-2-15,0-2 2 0,0 1 0 16,-1-1-1-16,0 1 1 0,0 0-2 16,-2 0-1-16,-1 2 1 0,1-1 1 15,-1 1-2-15,-1-1-2 0,0 1 1 0,0 0 0 16,2 0-1-16,-1-2 1 0,0 2 0 16,3-3 0-16,0 1-1 0,0 0-1 15,2-1 0-15,-1 1 0 0,1 0-1 16,2-1 0-16,0 2 1 0,2-1 2 15,3-1 1-15,1 0 0 0,4 0 1 0,5 0 0 16,2-1 0-16,3 1-1 0,5 1-2 16,4 1 0-16,3 1-1 0,3 0 0 15,-2 0 0-15,1-1 0 0,-1 2-1 16,-1-3 2-16,-3-2-1 0,-2-1 1 16,2-5 1-16,5 3 0 0,6-4 0 15,6 0 1-15,4-1-1 0,5 4-1 16,0 1 1-16,-4 2-1 0,-7-3-1 15,-9 0 0-15,-6 0-1 0,-4 2 1 16,-1-2-2-16,8 0 1 0,4 4 0 16,1 2 0-16,57 1 1 0,3 0-1 0,7-4 0 15,0 0 0-15,-3-3 0 0,-8-1 0 16,2 1-1-16,-56 1 1 0,-8 1 0 16,-8 0 0-16,-3 1 0 0,1-1 0 15,4 1 1-15,2-1 0 0,10 2 0 16,4 1 0-16,1 0-1 0,4 3 1 15,-5 0-1-15,-3 3-1 0,-3-1 1 0,-4-2-1 16,0-4 0-16,3-2 0 0,1-1 0 16,6-2 0-16,5 1 1 0,6 0-1 15,-1 2 1-15,-1 3 1 0,-3 1 0 16,-9 1-1-16,-4 2 1 0,-9-1-1 16,-6 0 1-16,-3 0-1 0,-6 0-1 15,-2 0 1-15,-1-2-1 0,-3-1 1 16,0 1-1-16,-4-1 1 0,1 0 0 15,0-1-1-15,1 1 1 0,-1-1-1 0,3 1 1 16,-1 0-1-16,0-1 0 0,0 1 1 16,0 0-1-16,-2-2-1 0,-1 2 1 15,0 0-1-15,-1 0 1 0,1 0 0 16,-3 0 1-16,1 0 1 0,-1 0 2 16,0 0 0-16,1-1 1 0,0 0 1 0,1 0-1 15,0-2-1-15,3 2-1 0,-1-1-1 16,2-1 0-16,1 1-2 0,4 0 0 15,3 1 0-15,0 1 0 16,2 0-1-16,3 0 1 0,3 3 0 0,0 0-1 16,-3 1 1-16,-3-2 0 0,-2 2 0 15,-4-1 1-15,-1-1-1 0,-6-2 2 16,-1 1 0-16,-1-1 1 0,-1 0 3 16,0 0 2-16,0 0 1 0,0 0 1 0,0 0 0 15,0-1-1-15,0 1-2 0,2 0-2 16,-2 0-3-16,0 0-2 0,0 1-3 15,1-1-1-15,0 2-7 16,0-1-7-16,1 0-9 0,0 0-11 0,0 0-25 16,1-2-106-16,1-1-123 0,-3-1-285 15</inkml:trace>
  <inkml:trace contextRef="#ctx1" brushRef="#br0" timeOffset="194720.78">17259 4545 0,'0'0'15,"0"0"-15,0 0 16,0 0-16,0 0 16</inkml:trace>
  <inkml:trace contextRef="#ctx1" brushRef="#br0" timeOffset="194885.87">14696 12575 0,'0'0'0,"0"0"15,0 0-15,0 0 16,0 0 0,0 0-16,-15 98 15,15-91 17,0-4-32</inkml:trace>
  <inkml:trace contextRef="#ctx1" brushRef="#br0" timeOffset="196227.19">17774 4808 0,'0'0'16,"0"0"-16,0 0 16,0 0-1,0 0-15,0 0 16,0 0 0,0 0-16,0 0 15,0 0 1,0 0-16,0 0 15,0 0 1,0 0 0,0 0-16,0 0 15,0 0 1,0 0 0,0 0-16,0 0 15,0 0 1,0 0-16,0 0 15,0 0 17,0 0-32</inkml:trace>
  <inkml:trace contextRef="#ctx0" brushRef="#br0" timeOffset="212818.12">10986 2340 273 0,'0'-3'76'16,"0"1"9"-16,-1 0-25 0,1 0-16 0,0 0 0 16,0-1 1-16,-1 1-2 0,1-1-3 15,-1 0-6-15,-1-1-4 0,1 0-2 16,0 1-3-16,-1-2-4 0,-1 1-3 16,1-1-5-16,-1 1-1 0,1 1-5 15,-2-1-2-15,0 2-4 0,-1 0-1 16,1 0-1-16,-1 2 0 0,-1 0 2 15,-3 2 1-15,2 0 1 0,-2 0 2 0,-1 0 1 16,2 2 0-16,-2 1 0 0,0 1 0 16,0 2-1-16,0 0-1 0,2 1 0 15,-1-1-1-15,3 2 0 0,1-3-1 16,2 1 0-16,1 0-1 0,4 0 0 16,-1-1 0-16,3 0 0 0,0 2 0 0,3-2-1 15,0 2 0-15,0-2 1 0,1 1-2 16,-1-2 1-16,-1-1-2 15,0-3 2-15,0 0 0 0,-1-3 1 0,0-1 0 16,0-4 0-16,1-3-1 0,0-2 0 16,2-2-1-16,-1-5 0 0,0-1-2 15,1-1 1-15,-1 3 2 0,0-2 0 16,-3 0 1-16,0 3 0 0,-2 3 1 16,-1 1-1-16,1 0 0 0,-2 1 0 0,-2 2 0 15,1-1-1-15,0-1 2 0,0 1-1 16,0-1 1-16,-1 0 0 15,1 1 1-15,0 3-1 0,1 1 0 16,-1 2-1-16,1 3-1 0,0 1-2 0,1 1 0 16,-1 4-1-16,1 0 2 0,0 5 0 15,2 2 3-15,-2 1 2 0,1 6 3 16,0 0 2-16,-1 1 1 0,0 1-1 16,0-2 0-16,-1 3-1 0,2 0-1 0,-1-3-2 15,0-2-2-15,1-2-2 0,2-2-4 16,0-3-5-16,1-5-6 0,1-3-6 15,1-2-8-15,2-2-24 0,-1-1-38 16,1 0-56-16,-1-5-93 0,-1 3-208 16</inkml:trace>
  <inkml:trace contextRef="#ctx0" brushRef="#br0" timeOffset="213729.5">11237 2270 381 0,'-6'2'100'0,"-1"-7"5"15,1 4-50-15,0-4-14 0,1 4-8 16,1-3-9-16,-3 7-6 0,-1-3-2 16,2 2-3-16,-1-1 1 0,1 4-1 15,-3-1 1-15,1 5-2 0,2 0 0 16,-1 2-2-16,1 3-3 0,3-2-2 15,-1 0-3-15,2 1-3 0,2-4-1 0,1-1 0 16,0-2 0-16,3-1-1 0,-1-2 0 16,2-1 3-16,0-1 1 0,0-2 1 15,1-1 1-15,-1 1 1 0,0-1 1 16,-1 1 1-16,-1 1 0 0,0-2-1 16,-2 1 0-16,-1 0-2 0,1 3-1 15,0 1-2-15,2-2-4 0,-2-2-1 16,4 1-2-16,0 0-1 0,2-1 1 0,-1-3 1 15,0-2 1-15,2-3 3 0,-1 1 3 16,-1-2 2-16,-1 0 2 0,-1 1 1 16,0 0 0-16,-2 1 2 0,0 2 0 15,0 3-1-15,-2 0 0 0,1 2-2 16,-1 1-1-16,0 0-2 0,1 0-3 16,0 1 0-16,1 0-1 0,1 3 0 15,1 1 1-15,1 1 0 0,1 1 1 0,0 2 0 16,-1-1 1-16,2 2 0 15,-1-1 0-15,2-2 0 0,0-1-1 16,1 0 1-16,0-3-1 0,0-1-2 0,0 0-3 16,1-5-7-16,0-1-11 0,-1 0-25 15,0-6-30-15,-1 1-35 0,1-3-16 16,-2-3-70-16,1-1-111 0</inkml:trace>
  <inkml:trace contextRef="#ctx0" brushRef="#br0" timeOffset="213993.43">11424 2130 469 0,'0'-4'115'0,"0"0"4"0,0-1-65 16,0 2-19-16,1 1-9 0,-2 1-7 15,2 1-6-15,-1-2-4 0,0 4-3 16,2 0-1-16,0 4-1 0,-1 3 1 16,1 3 2-16,-1 4 1 0,2 1 2 0,-1 3-1 15,-2 4 1-15,2-1-1 0,-2 2 0 16,0-2-1-16,1 2-1 0,-1-1 0 15,0-2-1-15,1-2-1 0,0-4-1 16,2-3-1-16,-1-3-1 0,1-3-1 16,0-3-2-16,0-3-2 0,-1-4-6 15,2-2-5-15,0-5-8 0,0-5-22 16,3-2-34-16,0-3-47 0,3-2-11 16,-2-2-75-16,0-1-130 0</inkml:trace>
  <inkml:trace contextRef="#ctx0" brushRef="#br0" timeOffset="214196.81">11452 2195 410 0,'0'3'96'0,"0"-2"-2"0,0 0-44 16,0-1-38-16,0 0-12 0,1-1-6 15,0 1-5-15,2-1-13 0,-1-2-17 16,-1-1-29-16,1 1-23 0,0-2-59 16,-2-1-113-16</inkml:trace>
  <inkml:trace contextRef="#ctx0" brushRef="#br0" timeOffset="214664.91">11518 2282 310 0,'0'6'74'0,"2"3"2"0,-2-3-41 15,2 0-16-15,-1 0-4 0,1 0 4 0,1 0 5 16,-1-2 3-16,1 0 4 0,0-4 2 16,3-2 2-16,1 0-1 0,0-4-5 15,0-1-6-15,3-2-5 0,0 0-5 16,0-4-3-16,-2-1-1 0,-2 1 0 15,-1 2 1-15,0 0 0 0,-4 0 0 16,-1 0-1-16,-1 5-2 0,-3-2-3 16,-2 4 0-16,0-1-2 0,-2 0-2 15,-2 2 1-15,-1 1-1 0,0 2 2 16,1 2 2-16,0 2 0 0,3 0 0 0,0 2 1 16,2 1-1-16,0 5 0 0,1 1 0 15,0 0 0-15,3-1 0 0,-1 4 0 16,-1 0 0-16,2 3 0 0,0-5 0 0,2 1-1 15,1 0 0-15,1-1-2 0,-1-3 0 16,4-1-1-16,4-4 1 0,1-1 0 16,4-1 0-16,7-4 0 0,7-3 1 15,3 0-1-15,57-2-2 0,-3-4-3 16,1 1-1-16,0-3-2 0,-6-2-2 16,-7 1-1-16,-4 2 1 0,-58 1 0 15,-2 1-2-15,-4 3-12 0,-4 2-15 16,-3 3-20-16,-4 0-34 0,0 1-37 15,-2-1-80-15,-61 0-147 0</inkml:trace>
  <inkml:trace contextRef="#ctx0" brushRef="#br0" timeOffset="-211041.07">10956 2741 301 0,'0'-7'78'16,"-3"1"4"-16,2 0-27 0,-1 1-28 16,-3 0 2-16,1 1 1 0,-1 1 2 15,-1-1-2-15,1 0-3 0,-1 1-1 16,-1 0-4-16,0 2-3 0,1 1-4 15,1 1-3-15,-1-1-3 0,3 1-2 0,-1 1-2 16,3-1-1-16,0 0-2 0,-1-1 0 16,1 3-2-16,0-1 0 0,1 2 0 15,-3 1-1-15,1 2-1 0,-2 1 1 16,1 3 0-16,0-1-1 0,1 1 0 16,-1 0 0-16,3-1-1 0,1 1 1 15,2-4 0-15,1 1 0 0,1-1 2 0,1-1 1 16,0 2 0-16,0-2 1 0,1 1 2 15,2 0-1-15,-2 2 1 0,1-3-2 16,-1 2 0-16,0-1-2 0,1-1-1 16,-4-1-1-16,4 5-7 15,-6-4 3-15,-1-1-2 0,-1 1-1 16,-2 0-1-16,0-1 1 0,-3 0 0 16,-3 0 3-16,-1-2 3 0,-5 1 3 15,-2-2 4-15,-5 1 2 0,-2-1 4 0,-1 1 1 16,0 1 2-16,1-3-3 0,-3-2-2 15,5-3-5-15,8 3-14 0,-1-7-23 16,5 0-48-16,1-5-35 0,10 1-81 16,5 0-166-16</inkml:trace>
  <inkml:trace contextRef="#ctx0" brushRef="#br0" timeOffset="-210752.05">11070 2619 451 0,'-2'2'93'0,"2"1"1"15,0 0-75-15,2 4-11 0,0 2 3 16,1 4 4-16,-1 1 6 0,3 3 3 15,0 3 1-15,0 2 0 0,-2 1-2 16,1 1-4-16,-2 0-5 0,1 1-3 16,-2-2-2-16,0-3-2 0,1-1-3 0,-1-4-3 15,1-3-6-15,-2-3-12 0,3-3-21 16,-3-1-41-16,1-3-47 0,1-3-87 16,0-2-183-16</inkml:trace>
  <inkml:trace contextRef="#ctx0" brushRef="#br0" timeOffset="-210549.27">11040 2799 541 0,'0'-1'112'15,"0"1"-3"-15,0-2-98 0,1 2-14 16,2-1-5-16,2 1-1 0,1-1-4 15,5 0-6-15,2-2-11 0,2 0-16 16,3-1-28-16,1-2-30 0,3 2-66 0,-1-4-127 16</inkml:trace>
  <inkml:trace contextRef="#ctx0" brushRef="#br0" timeOffset="-210075.78">11422 2729 401 0,'-3'-1'83'0,"-1"0"1"0,-1 1-68 0,-1 0-14 16,1 0 0-16,-1 1 1 0,1 0 1 16,-1 0 1-16,1 2 1 0,-1-1 2 15,0 4 1-15,0 3 3 0,-2 0 1 0,2-1 1 16,-1 3 1-16,1 3 1 15,0 0-2-15,1 0-1 0,1 0-2 0,0 1-2 16,3 1-3-16,0-1-3 0,2-3-2 16,2-1-1-16,2-4-2 0,1 0-1 15,2-5 0-15,2-2 2 0,1-4 1 16,0-1 0-16,0-3 1 0,-1-3 3 16,0-3 2-16,-3 1-1 0,-1-2 2 15,-2 0 2-15,0 2 1 0,-3 1 2 0,0 1-1 16,-1 2-1-16,0 1 1 15,-1 4-2-15,1-2 0 0,0 3-4 0,0 1-1 16,-1 3-3-16,1 2 0 0,1 1 0 16,0 0-2-16,1 3 0 0,0 0 1 15,0 2 0-15,2-1 1 0,-1 0-1 16,0 1 1-16,1 1-1 0,-2 1 1 16,-1-1 0-16,2-2-1 0,-2 1 1 15,0-2-1-15,-1 0-2 0,1-3-3 0,1-2-9 16,0 0-15-16,-1-5-32 0,2 0-62 15,-1-7-90-15,1-4-200 0</inkml:trace>
  <inkml:trace contextRef="#ctx0" brushRef="#br0" timeOffset="-209849.09">11462 2552 501 0,'0'3'106'0,"0"0"2"15,-2 0-78-15,2 3-21 0,0 4-6 0,0 4 2 16,2 2 5-16,0 4 3 0,-1 5 2 16,1 3 1-16,0 2-2 0,-1-1 0 15,0 0-3-15,2 1-2 0,-3-5-4 0,1 0-4 16,-1-5-6-16,1-2-9 0,-1-2-9 16,0-4-15-16,0-2-20 0,0-3-32 15,2-2-33-15,-2-2-70 0,-2-6-133 16</inkml:trace>
  <inkml:trace contextRef="#ctx0" brushRef="#br0" timeOffset="-209646.26">11460 2771 467 0,'0'-6'104'0,"0"-2"1"0,2 2-75 15,-2 0-15-15,0 9-7 0,1-8-3 16,0 8-2-16,2-4-2 0,-2 0-6 16,2-2-15-16,1 2-31 0,1-5-54 0,1 2 0 15,3-7-66-15,-1 4-110 0</inkml:trace>
  <inkml:trace contextRef="#ctx0" brushRef="#br0" timeOffset="-209216.91">11564 2664 380 0,'0'5'82'0,"2"-2"2"0,-2 0-60 15,1 2-14-15,-1 1 0 0,1 2 4 0,2-1 4 16,-2 3 3-16,1 3 4 0,1 2 3 16,0 0 1-16,2-1 0 0,-1 5-2 15,1 0-3-15,-3 0-5 0,2-3-3 16,0-2-5-16,-2 1-2 0,2-3-4 15,-1-2-3-15,2-3-3 0,0-2-3 0,4-2-2 16,2-3-1-16,1-3-7 16,2-3-9-16,-1-2-4 0,1-3 0 15,-2-3 2-15,-4-2 1 0,-1 0 1 0,-3 0 7 16,0-3 14-16,-3 0 10 0,1 2 8 16,-1 3 5-16,-1-1 5 0,0 3 1 15,1 1 2-15,-1 4-3 0,1 4-4 16,0-1-5-16,-1 2-5 0,3 0-4 15,-3 4-3-15,1 0-1 0,2 4-1 16,-1 4-1-16,56 3 0 0,-55 3 0 0,0 0 1 16,54 3 0-16,-54 0 0 0,53 3 1 15,2-3 0-15,-113-3 0 0,113 1 1 16,4-1-2-16,-56-4-1 0,56-2-5 16,-52-5-6-16,2-3-7 0,60-2-17 15,-56-7-28-15,3-3-35 0,-2-5-32 16,1-3-1-16,-2-2-59 0,-4-4-78 0</inkml:trace>
  <inkml:trace contextRef="#ctx0" brushRef="#br0" timeOffset="-208882.31">12351 2653 247 0,'1'-7'83'15,"-1"-1"9"-15,-2 4-16 0,0-3-10 16,4 3-7-16,-4-3-4 0,2 1-8 16,-1 1-9-16,1 1-10 0,0-3-7 15,1 2-4-15,-1 1-4 0,0 0-4 16,0 3-2-16,0-2-3 0,0 2-3 0,-1 1-2 15,0 2 0-15,-1 1-1 0,-2 3 0 16,1 0 1-16,1 2 1 0,0 1 4 16,-1 1 0-16,1 2 1 0,0-1-2 15,2 2-1-15,0-1-1 0,2-1-1 16,0-1 1-16,2 0-1 0,1-2 0 16,2-2 3-16,2 0 0 0,0-1 1 15,0 0 0-15,1 2 1 0,-3-3-1 0,2 4 0 16,-4-2-1-16,-2 1-1 0,1-1-2 15,0 0-1-15,-2-2-4 0,-1 4-3 16,-1-3-2-16,0 1-3 0,0 1-1 16,-2-1 0-16,-2 2 1 0,-1 1 0 15,-1-2-3-15,-4 2-5 0,-1-3-16 16,-1 1-33-16,-1-1-46 0,-1-1-78 16,-3-1-169-16</inkml:trace>
  <inkml:trace contextRef="#ctx0" brushRef="#br0" timeOffset="-179386.86">11522 6649 414 0,'2'-5'98'0,"-1"1"1"0,-1 6-34 0,-1-4-57 16,1 2-4-16,0 3 2 0,-1 2 1 16,0 1 0-16,-1 2 2 0,2 3 3 15,-1 5 5-15,2 0 3 0,1 4 3 16,-1 1 1-16,1 4 0 0,0 2-1 15,0 1-2-15,-2 3-4 0,0 1-3 0,-1 1-1 16,2 0-2-16,-1-2-1 16,0 1 0-16,1-2-1 0,0 2 1 15,2 2 2-15,-2 2-1 0,0 2 0 0,2 2 0 16,0 4 0-16,0 2 0 0,1-1-1 16,-2 2-1-16,3 0-1 0,-1 2 0 15,0-3-2-15,0-1-1 0,1 0 0 16,-1 2-2-16,1-2 1 0,-2 0-1 15,2 0 1-15,-1-3 1 0,0-1 2 16,-1-1 1-16,1-1 1 0,-2 1 1 0,-2-2 0 16,-1 1 1-16,0 1-1 0,0 3-1 15,-2 2 0-15,0 2-2 0,0 0-1 16,1 0-1-16,0 0-2 0,4-1 0 16,-1-1 0-16,-1-1-1 0,4 0 0 15,-2-1 0-15,0-2 0 0,2 2 0 16,-1 0 0-16,-1-3 1 0,0 2 2 15,0-3 2-15,-4 0 0 0,0 1 2 16,-2-6 0-16,-1 1 0 0,-2 1-1 0,0-2-2 16,-1 1-1-16,5-4-1 0,0 4-1 15,2 0-1-15,0 1-1 0,3 1 1 16,2 1 0-16,2 1-1 0,-1 0 0 16,0-1 1-16,0-4-1 0,0 3 0 15,1-4 0-15,-3-1-1 0,-1-2 1 16,0 0 0-16,-2-2 0 0,0 0 0 0,-1-3 0 15,-3-2-1-15,1-2 1 0,-2-3-3 16,0-3-6-16,0 0-7 0,-1-2-10 16,0-1-10-16,0 1-10 0,-1-4-11 15,1 0-19-15,0 0-84 0,1-5-15 16,3-5-96-16,1-9-195 0</inkml:trace>
  <inkml:trace contextRef="#ctx0" brushRef="#br0" timeOffset="-177216.22">11512 6551 554 0,'-11'-3'116'0,"-1"2"2"0,1 0-98 16,2 0-12-16,3 1-3 0,1 0-2 15,2-1-4-15,2-1-2 0,1 1 3 16,1 0 1-16,3-3 0 0,1 1 2 15,1-1 2-15,5-1 6 0,4 1 3 16,3 1-2-16,7-1 1 0,4 0-1 16,7 2 1-16,2-1-2 0,49 2-1 15,0 1-2-15,2-1-2 0,5-2-1 0,1 1-1 16,0 0-1-16,1-3-1 0,-52-3 1 16,-3-2-2-16,1-1 1 0,7-1 0 15,7 0 0-15,9 0 1 0,6-2 0 16,13 2 1-16,15 1 0 0,11 0 1 15,0 4-1-15,-7-3 1 0,-1 1-1 16,2 4-1-16,4 0 0 0,-5 2-2 0,-9-2 1 16,-7 0 0-16,0 3-1 0,2-2 0 15,0 1 0-15,-6 0-1 0,-3-1 1 16,-2 2 0-16,-2 2-1 0,0 0 1 16,-8 1 0-16,-4-1-1 0,-3 5 1 15,-1 0 0-15,-4 1 0 0,-4 1 0 16,-5-1 0-16,-6 2 0 0,-4 0 1 15,-9-2-2-15,-3-1 1 0,-7 0 0 16,-2 0 0-16,-2 0 0 0,-5-3 1 0,0 1 0 16,-3-1 0-16,-1-1 1 0,-3 2-1 15,1-2 1-15,-3 0-1 0,1 1 0 16,-1 0 0-16,0 2 0 0,1 1 0 16,-1-1 2-16,0 3-1 0,-1 0 2 15,1 2 0-15,-1-1 0 0,1 1 1 16,-1 0 0-16,1 1 1 0,0 0 0 15,0 0 1-15,1 1-1 0,0 0 0 16,0 0 0-16,1 0 0 0,0 2-1 0,-1 0 0 16,2 3 0-16,-3 1 0 0,1 1-1 15,-1 5 0-15,0 3-1 0,0 2 0 16,1 2-2-16,0 3 1 0,2 1-1 16,1 2-1-16,2-3 1 0,1 1-1 15,2 0 0-15,2 1 0 0,0-5 0 0,1 1 1 16,0-1-1-16,2 1 1 0,-2 2 1 15,1 1 0-15,0 1 2 0,-2 1 0 16,-3 5 1-16,1 1 2 0,-4 0 0 16,0 3 2-16,-4-4-1 0,0 2-1 15,-2-1-1-15,1-3-2 0,-1 0 0 16,2 0-2-16,-1-1-1 0,5 3 0 16,0 2-1-16,2 1 0 0,0 1 1 15,3-1-1-15,-3-2-1 0,2-1 1 0,-3-3 0 16,1 0-1-16,0-3 1 0,-3-4 0 15,-1 3 0-15,-1-1 1 0,-3-2 1 16,-3 5 2-16,0-1 0 0,-4 3 1 16,1 0-1-16,-2 2 1 0,3-1-2 15,-2-1 0-15,0-4-1 0,1-1-2 16,1-1 1-16,2-1-1 0,-1 0 0 16,0 1 0-16,3 0 0 0,1 2 0 15,-1 1 0-15,1 0-1 0,0 3 1 0,-1-1-1 16,-1 0 1-16,-1 0 0 0,-1-2-1 15,-2 2 1-15,-1-4-1 0,-2-1 1 16,1-3 0-16,-1-1 0 0,3 0 0 16,1-2-1-16,3 0 1 0,1 1 1 15,1 1-1-15,1 0 0 0,0 0 1 16,1 3-1-16,0 0 0 0,-1 0 0 16,1-1 0-16,-1-1 0 0,2 1 0 0,-1-1-1 15,-1-1 1-15,0-1-1 0,0-2 0 16,0-2 1-16,1 0-1 0,0-1 0 15,-1-3 1-15,2-5-1 0,-1 1 1 16,0-1-1-16,-1-3 1 0,0 0 0 16,-1-2-1-16,1 2 1 0,0 0 0 15,-1 0-1-15,1-1 1 0,-2 1 0 16,1-1-1-16,0 0 1 0,-2-3-1 0,2 1 0 16,1 0 1-16,-1-1-1 0,0 1 0 15,0-2 1-15,1 1-1 0,-2-1 0 16,1-1 0-16,0 1 0 0,0-1 1 15,-1 0-1-15,1-1 0 0,0 0 0 16,1 0 0-16,-1 0 0 0,1 0 0 16,-1-2 0-16,1 0-1 0,1 0 1 15,-1-2 0-15,0 1 0 0,0-1 0 16,0 0 1-16,0 0 0 0,0 1 0 0,0-1 0 16,-1 0 0-16,1 2-1 0,0-1 0 15,-2 0-1-15,2 2-1 0,0-2 0 16,-2 1-2-16,-1-1-1 0,0-2-3 15,-3-1-2-15,-4-3-1 0,-2 0 0 16,-4-4 0-16,-4 2 0 0,-6 0 3 0,-4 1 2 16,-6 2 2-16,-9 4 3 15,-8-1 1-15,-6 1 0 0,-3 1 0 0,-4 1 0 16,-3 3 1-16,-1 0 0 0,2 0 0 16,3 0-1-16,-1-1 1 0,4-3-1 15,2-1 0-15,8-5 1 0,3-1-1 16,6-2 0-16,4 2 1 0,4 3-1 15,1 0 1-15,1 2 1 0,-1 2 0 16,-3 4 1-16,-3-1-1 0,-6 3 0 16,1 3-1-16,-2 1 1 0,1 4-2 0,-2-1 0 15,0 1-1-15,2 2-1 0,3-1 0 16,-2-4-1-16,2 1 0 0,-1-8 0 16,1-2 1-16,0-2 0 0,4-3 1 15,-1-2 1-15,6-1 0 0,0 1 1 16,2 0 1-16,0 1 0 0,2 0 1 15,-2 3 0-15,-1 0 1 0,-5 2-1 0,-3 2 1 16,-3 0-2-16,-2-1-1 0,-3 6 0 16,0-3 0-16,1 1-1 0,6-1 0 15,5-1-1-15,8-1 0 0,6 0-1 16,6-7-1-16,6 1 0 0,2-3 0 16,2 0 1-16,-1-1 0 0,-3 2 1 15,-5 0 1-15,-9 3 0 0,-10 0 1 16,-6 2 0-16,-52 2 1 0,-15-1-1 0,-5 2 0 15,-3-2-1-15,4 2 0 16,9-2 0-16,9 1 1 0,51-1-1 0,15-2 0 16,10-1 1-16,7 0 2 0,4-2 0 15,1-2 1-15,-1 1 0 0,1-1 1 16,-1 1-1-16,-1 0-2 0,0 2-1 16,-1 1-4-16,-2 2-8 0,-5 1-10 15,-6 4-17-15,-7 4-18 0,-8 1-45 16,-7 2-89-16,-2 0-127 0,4-4-281 0</inkml:trace>
  <inkml:trace contextRef="#ctx0" brushRef="#br0" timeOffset="-175985.89">11553 7521 337 0,'-20'2'74'0,"2"-2"0"0,4 0-50 16,2-1-17-16,5-1-1 0,3-1 2 16,-1 1 3-16,2-1 4 0,1 2 4 15,1-1 6-15,-1 2 6 0,1 0 4 16,0 0 2-16,1 1 0 0,0 0-3 15,-1-1-4-15,1 0-7 0,0 0-5 16,0 0-4-16,0 3-2 0,1-2 0 16,0-1 0-16,3 0 3 0,1 1 1 0,3-1 0 15,4-1-1-15,4-2-1 0,9 2-2 16,7-2-2-16,6 0-2 0,1-1-2 16,54 0-1-16,10 0-1 0,3-1-1 15,2-1 0-15,-5 2-2 0,-4-2 1 16,-3 0-1-16,-54-1 0 0,-8-1 0 15,5 0 1-15,8-1-1 0,8 0 2 16,6 0-1-16,10-1 2 0,7 3-1 0,7-2 2 16,-1 0 0-16,2 3 0 0,-4 1 1 15,-1 2 0-15,-3 3-1 0,-3 0 1 16,-5 1-2-16,-10 4 1 0,-6-2-2 16,-4 5 0-16,0-3-1 0,1 0 0 15,0 1-2-15,1-3 1 0,0 2-1 16,0-2 1-16,-1-4 0 0,-1-1 0 15,4 0 1-15,0-2 1 0,2 2 0 16,-3-1 0-16,1 1 0 0,-6 1 0 16,-4 1 0-16,-7 1 0 0,-8-2-1 0,-7 1 1 15,-1 0-1-15,-8 0-1 0,0 0 0 16,-4 0 0-16,-1 1 0 0,0-1 0 16,0 1-1-16,3 0 0 0,3 1 0 15,4-1 1-15,5 0 0 0,5-2 0 16,9 2 1-16,6 1 0 0,2-2 0 15,0 2-1-15,1-1 0 0,-6 1 0 16,-3 1 0-16,-10-1-1 0,-9-1-2 0,-3 1-1 16,-8-2-1-16,-2 0-1 0,-4 0 0 15,0-2-2-15,-2 2-2 0,1-1-2 16,0 1-3-16,-1 0-4 0,1 0-7 16,0 0-8-16,0 1-46 0,0-2-76 15,1-2-109-15,3-2-254 0</inkml:trace>
  <inkml:trace contextRef="#ctx0" brushRef="#br0" timeOffset="-175064.22">12183 7034 335 0,'-2'0'90'0,"-4"2"5"16,-52-1-21-16,51 2-35 0,-1 0-9 15,-49 1 1-15,49-2 2 0,2 2-2 16,-49-4-1-16,104 3-1 0,-100-2-2 15,49 0-1-15,53-1-4 0,-102 0-4 16,51 0-2-16,52 1-3 0,-105-2-5 0,105 2-3 16,-104-1-1-16,1 1-1 15,48 3 1-15,-52 1-1 0,-1 2 1 0,50 4 1 16,-56 2 1-16,53 1 0 0,-4 5-1 16,4 3-1-16,0 0-1 0,5 1-2 15,4 0 0-15,5-1-2 0,3-1-1 16,57-2-2-16,-54-6 0 0,56-3-2 15,0-4-1-15,7-6-2 0,2-2 0 16,2-8 1-16,-53-6 2 0,55-5 1 0,-53-3 2 16,-3-2 2-16,-6-1 2 0,-7 1 2 15,-5 3 0-15,-2 1 0 0,-5 2-1 16,-5 4 0-16,-4 0-1 0,-4 4-1 16,-3 1 1-16,-4 4-2 0,-1 1-1 15,0 2 0-15,0 3 1 0,4 1-1 16,-48 0-2-16,55 2-4 0,2 1-10 15,-49 0-23-15,56 1-47 0,1 0-47 16,-51-2-91-16,103-1-198 0</inkml:trace>
  <inkml:trace contextRef="#ctx0" brushRef="#br0" timeOffset="-174708.56">12437 7026 498 0,'-3'3'120'15,"1"2"0"-15,2 1-34 0,0 1-73 16,-1 3-7-16,1 2 1 0,-2 2-2 16,2 0-1-16,0 2 0 0,0-2-2 15,2 0-2-15,-2 0-2 0,0-2-3 16,1-1-3-16,-1-2-2 0,1-3 0 15,0-3 4-15,-1-3 3 0,0-2 2 0,0-2 3 16,1-3 4-16,-1-3 3 0,0 0 2 16,0-1-1-16,2 2 1 0,-2-2 0 15,1-2 2-15,-1 2-1 0,1 0 0 16,2 0-2-16,-2 1-1 0,0 1-2 16,1 0-1-16,0 2-3 0,0 1 0 15,1 2-2-15,-2 0-2 0,1 3-5 0,-1 1-14 16,1 0-41-16,0 1-76 0,-1-1-104 15,3 1-249-15</inkml:trace>
  <inkml:trace contextRef="#ctx0" brushRef="#br0" timeOffset="-174144.45">12657 7063 478 0,'-4'0'113'16,"1"-3"3"-16,-1 2-67 0,2 0-22 15,-2-3-5-15,2 2 0 0,-2 1-3 0,0-3-2 16,2 2-2-16,-3 0-1 0,2 1-2 15,-2 1-1-15,-1 1-2 0,0 2 0 16,0 2-2-16,-2 1 0 0,-2 1 0 16,-1 3 1-16,1 2-1 0,-1 2 0 15,0-1 0-15,2 4-1 0,2-1-2 0,2 1-1 16,3-1-2-16,2-1-2 16,1-3-3-16,5-3-1 0,3-4 0 15,2-7-1-15,2-5 1 0,3-4-1 16,0-4 3-16,1-1 2 0,0-3 0 0,-2-2 2 15,-2 1 1-15,-2 1 1 0,-5-2 0 16,-3-1 2-16,-4-1-1 0,-3-2 1 0,-5 1 1 16,1-1-1-16,-3 1 1 15,2 2 0-15,1 0 0 0,0 3 0 0,3 5 0 16,3 3 1-16,0 3-2 0,0 2-1 16,2 2-2-16,2 6-2 0,0 1 0 15,2 3 0-15,-1 3-1 0,2 1 2 16,1 3 1-16,1 4 3 0,-1 1 0 15,-1 1 1-15,-1 2-1 0,0 1-1 16,-1 1 0-16,-2 1-1 0,-1 0-1 16,0-2-6-16,-1 0-8 0,1-1-10 15,0-3-16-15,3-2-69 0,3-3-48 0,4-6-104 16,2 0-222-16</inkml:trace>
  <inkml:trace contextRef="#ctx0" brushRef="#br0" timeOffset="-173458.18">12846 7060 582 0,'0'2'131'0,"0"-2"2"0,0 0-85 15,0 0-29-15,0 1-10 0,0-1-3 16,2 0-2-16,-1 0-2 0,2 0 0 15,-1 0-1-15,2 0 0 0,0 0 0 16,1-1 0-16,-1-2-1 0,1 1 0 16,-1-3 0-16,1 1 1 0,-3-3-1 0,1 1 1 15,-1-2-2-15,-2 2 2 0,0-1 1 16,-1 1 1-16,-1 0-1 0,-2 1 1 16,2 1 1-16,-2 2 0 0,0 0 0 15,-1 2 0-15,2 3-1 0,-1 2 1 0,0 1-1 16,1 2 1-16,0 2 1 0,-1 3-1 15,3 1 0-15,-1 2-1 0,2 1 1 16,0 2-2-16,1-2 0 0,3 0-3 16,1 0-3-16,2-3-5 0,1-1-3 15,4-4-6-15,1-4-6 0,3-5-13 16,-1-4-10-16,1-6-5 0,-2-2 2 16,0-3 5-16,-2-3 7 0,-3-1 9 15,-2 2 19-15,-3-1 19 0,-1 1 15 16,-2 0 8-16,1 1 4 0,-2 0 2 15,0 1 0-15,1 3-4 0,0 2-6 0,-1 1-6 16,1 4-7-16,1 2-4 0,-2 0-4 16,1 2-4-16,1 2-1 0,1-1-2 15,0 4-1-15,2 0 0 0,1 1 0 16,2 2 1-16,-1 2 0 0,3 0 0 16,0 2 0-16,0 2 1 0,1-1 0 15,0 0 0-15,0 2-1 0,0-2-2 0,-3-1-1 16,0 0-1-16,-2-3-3 0,-1 0-3 15,-3-2-2-15,-1-2 2 0,-1-2 7 16,-1-1 5-16,0-1 3 0,-3-1 4 16,-1-1 6-16,0-2 3 0,-2-1-1 15,0 0-5-15,0-3-3 0,4-3-4 16,0-3-3-16,5-1-4 0,1-2-3 16,5-1-2-16,0-2-2 0,3 1 0 15,4 0-1-15,0 3-1 0,-1 3-4 0,0 1-15 16,-2 2-41-16,0 1-61 0,-2 4-94 15,-6 0-219-15</inkml:trace>
  <inkml:trace contextRef="#ctx0" brushRef="#br0" timeOffset="-172912.1">13320 6847 584 0,'0'-8'134'0,"0"-1"3"16,0 2-94-16,0 2-13 0,0 2-5 15,0 1-7-15,0 2-5 0,0 1-5 0,1 4-2 16,-1 5-2-16,1 1-1 0,2 5 1 16,-1 5 1-16,1 3 3 0,-1 3 2 15,2 1-1-15,-2-1-1 0,1 0-1 16,-1-1-1-16,1-3-1 0,-2-2-1 15,2-3-2-15,0-4-4 0,-1-1-4 16,1-3-8-16,-2-2-10 0,0-2-19 0,0-3-46 16,-3-3-64-16,0-2-103 0,-3-1-230 15</inkml:trace>
  <inkml:trace contextRef="#ctx0" brushRef="#br0" timeOffset="-172619.17">13308 6902 634 0,'0'-8'135'16,"0"-1"1"-16,3-1-112 15,3 2-11-15,2-2-3 0,3 3-2 0,2 2-2 16,2 4 0-16,0 2-1 0,2 4-1 16,0 5-1-16,0 2 0 0,-2 4-2 15,-1 0 0-15,0 1-3 0,-2 0-3 16,-1 0-3-16,-1-1-3 0,-1 0-1 0,-3-3-1 15,-1 1-1-15,-2-2 0 0,-2-3 0 16,-2 1 0-16,-2-3 3 0,-5 0 3 16,0 1 2-16,-6-1 2 0,0-1 3 15,-2 0 4-15,-3 2 2 0,2-2 1 16,2 0-3-16,2-3-18 0,1 2-59 16,4-2-50-16,1-3-94 0,3 0-220 15</inkml:trace>
  <inkml:trace contextRef="#ctx0" brushRef="#br0" timeOffset="-172227.37">13635 6992 512 0,'2'2'114'15,"1"0"1"-15,0-1-78 0,2-1-21 16,1 0-4-16,0-1 0 0,2-2 0 16,-1-1-2-16,0 1-1 0,0-3-1 15,-3-2-2-15,0 2 0 0,-3-1-1 16,1-1-1-16,-2 1-1 0,-3 0 0 16,1 1-1-16,-3 1 1 0,0 1 0 0,-3 2 1 15,-1-1 0-15,-1 3 2 0,0 1 1 16,0 2 0-16,-1 0 0 0,3 4 1 15,-1 0 0-15,2 3 1 0,2 2 0 16,1 1-1-16,2 3 0 0,1 0-2 16,2-1 0-16,1-1-2 15,2-1-1-15,2-1-2 0,3-1 0 0,2-2-1 16,1-2-2-16,3-2-3 0,4 0-2 0,1-1-6 16,2-6-7-16,0-1-24 0,-1-2-48 15,1-5-49-15,-3-1-93 0,-3-5-206 16</inkml:trace>
  <inkml:trace contextRef="#ctx0" brushRef="#br0" timeOffset="-172026.1">13873 6770 435 0,'2'-15'132'0,"-1"1"5"0,0 3-13 16,-1 2-56-16,0 4-24 0,0 2-17 0,1 4-11 16,-1 4-6-16,2 2-4 0,0 4-3 15,-1 4-2-15,2 6 2 0,-1 4 2 16,2 3 1-16,-2 6-1 0,1 1 0 15,-1 1-1-15,1 0 0 0,0-1-3 16,2-5-5-16,0-2-5 0,0-3-7 16,0-4-8-16,1-4-30 0,-2-4-58 15,-2-3-35-15,-1-5-92 0,-3-2-192 0</inkml:trace>
  <inkml:trace contextRef="#ctx0" brushRef="#br0" timeOffset="-171842.14">13883 6951 565 0,'3'-3'123'0,"3"0"1"16,0 0-85-16,3 0-34 0,-1 0-18 15,2 0-25-15,1 3-46 0,-1-2-39 16,-2-2-87-16,1 0-178 0</inkml:trace>
  <inkml:trace contextRef="#ctx0" brushRef="#br0" timeOffset="-171333.06">14133 6907 556 0,'-4'-3'120'0,"2"0"1"16,0 0-87-16,0 0-25 0,1 2-4 15,1 0 0-15,0-1-2 0,0 2 0 16,0 0-1-16,-1 2 0 0,0-2-1 16,-1 2 1-16,0-1 1 0,0 1 2 15,-2 2 3-15,-1 3 2 0,1 0 3 16,-2 4 1-16,1 2 1 0,-1 2 0 0,0 2-1 15,1 0-2-15,1 1-3 0,2-3-3 16,2-1-2-16,1-2-3 0,0-1-4 16,3-3-2-16,1-4-1 0,2-1-2 15,0-3-2-15,1-3-1 0,1-1-1 16,0-5 2-16,0-2 3 0,0-1 0 16,-3-4 3-16,-1 0 3 0,-3-1 4 15,1 0 4-15,-5 2 2 0,1 1 2 16,0 3 1-16,0 3 1 0,-1 3-2 0,2 2-3 15,0 2-3-15,0 1-2 0,3 1-2 16,1 3-2-16,0 1 0 16,4 1-1-16,-2 3 2 0,2 1 2 0,1 2 0 15,0 0 1-15,-2 3 1 0,2 2 1 16,-1-1-1-16,-1 0 1 0,2 1-1 16,-3-2 0-16,0 1-3 0,0-3-3 15,-2-2-6-15,1-1-9 0,1-3-21 0,1-3-79 16,4-4-30-16,1-6-98 0,0-2-202 15</inkml:trace>
  <inkml:trace contextRef="#ctx0" brushRef="#br0" timeOffset="-171142.14">14346 6888 447 0,'0'1'124'0,"0"1"3"0,0 1-7 0,2 2-74 16,0 2-19-16,0 2-4 0,2 4-2 15,-1 2-3-15,-1 1-2 0,0 3-2 16,1 0-4-16,-3 0-1 0,1 0-2 16,-2-1-4-16,0-2-5 0,-1-1-9 15,1-2-11-15,0-2-43 0,1-5-80 16,0-2-111-16,0-3-255 0</inkml:trace>
  <inkml:trace contextRef="#ctx0" brushRef="#br0" timeOffset="-170975.95">14351 6744 647 0,'-1'-4'137'0,"2"0"-1"0,-1 0-115 16,0 3-20-16,1-1-15 0,-1 3-34 15,0 0-64-15,0 0-24 0,2 0-91 0,-2 2-178 16</inkml:trace>
  <inkml:trace contextRef="#ctx0" brushRef="#br0" timeOffset="-170754.4">14455 6704 597 0,'-1'11'129'0,"1"0"4"0,0 3-102 0,1 3-14 15,1 6 0-15,0 3 0 0,0 4 1 16,1 2-2-16,-2 2-3 0,2 2-1 16,-1-1-2-16,-1-3-1 0,2-1-5 15,-2-4-6-15,1-3-9 0,0-3-10 16,-1-2-27-16,0-2-66 0,0-4-34 16,-1-4-95-16,1-3-193 0</inkml:trace>
  <inkml:trace contextRef="#ctx0" brushRef="#br0" timeOffset="-170300.35">14630 6885 677 0,'0'-2'148'0,"0"-1"1"15,-1 1-118-15,1 1-15 0,0-1-4 16,-1 1-5-16,1 0-4 0,-1 1-2 0,0-1-2 16,1 0-1-16,-2 1 1 0,0 1-1 15,-1 1 1-15,1 2 0 0,-2 2 1 16,2 1 0-16,-2 2 1 0,1 1 2 16,0 1 0-16,2 0 1 0,0 1 0 15,1 2 0-15,1-3-1 0,1 1 0 16,4-1-1-16,2-1 0 0,0-2 0 0,6-2 0 15,-1-1 1-15,4-1 0 16,2 1 0-16,0-1 0 0,0-2 0 16,-2 0 0-16,-2 1 0 0,-4-1 0 15,-3 2-1-15,-3-4-2 0,-2 2-1 0,-3 1 0 16,-3-1 1-16,-1 3 2 0,-3 1 4 16,-4-1 2-16,-5 3 3 0,-5-1 1 15,-1 2 1-15,-1 0-1 0,1-1-2 16,2-2-2-16,4 1-3 0,5-4-3 0,4-2-9 15,2-4-12-15,3-4-15 0,1 0-28 16,-1-4-108-16,2-4-128 0,2 0-294 16</inkml:trace>
  <inkml:trace contextRef="#ctx0" brushRef="#br0" timeOffset="-166826.42">15384 8107 454 0,'-15'-2'92'0,"2"1"0"15,5 0-90-15,3 1-11 0,0-3-8 16,4 2 0-16,1 1 3 0,1-1 2 15,2 0 5-15,-1 1 7 0,1-3 12 16,1 3 12-16,-2-1 5 0,2 0 1 16,-2 1 2-16,2-1-2 0,1-1-2 0,0 2-3 15,2-1-3-15,3 0-5 0,1 0-2 16,2-1-4-16,4 0-1 0,2 0-3 16,2-1 0-16,2-1 0 0,1 0 0 15,3-1 0-15,0 0 0 0,3 0 0 16,-1 0 0-16,2 4-1 0,-2 3 0 15,2-1-2-15,-2 3 0 0,-1 1-1 16,-1 1-1-16,-1 0-1 0,1-1 1 16,1 0 0-16,-1 0-1 0,1-3 0 0,3-2 0 15,4-1 1-15,3-3-1 0,5 1 1 16,5-3 0-16,6 0 1 0,5-1 1 16,1 1 0-16,1 0 2 0,-1 1 1 15,0 0-1-15,-1-2 1 0,0 3 0 16,1 2-1-16,0 1-1 0,0-1-1 15,1 5-1-15,-1-2-1 0,1 0-1 16,-3-1 0-16,0-2 0 0,5 2-1 16,4-3 1-16,2-1-1 0,2 0 1 0,2-1-1 15,5-4 1-15,0 3 0 0,-1-5 0 16,0 3 1-16,-2-1 1 0,-3-1 0 16,-1 3 1-16,-6 3 1 0,-3-2-1 15,-4 5 1-15,0 1-1 0,-1 1-1 16,2 0-1-16,-2 3 1 0,-1 0-2 15,2-2 1-15,2-2-1 0,0 0-1 16,6-1 1-16,2-1 0 0,3-1-1 0,3-1 1 16,1 1-1-16,-1-1 1 0,1 0 0 15,-1 2 0-15,-5 1 0 0,-1 2 0 16,-5 0 1-16,-6 2-1 0,-7 1 1 16,-6 0 0-16,-7 0 0 0,-7 0 1 15,-4-1 0-15,-4 1 0 0,-1-2 1 16,-3 0 0-16,0 0 0 0,-1-2 1 15,-1 4-1-15,2-2 0 0,3-1 0 0,1-1 0 16,0 0 0-16,1 2 1 0,2-2-1 16,-2-2 0-16,0 1 0 0,-4 1-1 15,-3-1 0-15,-4 1-2 0,-4 1-2 16,-3-1-1-16,-2 0 0 0,-2 0-1 16,-1 0 0-16,0 1 2 0,-1-1 1 15,1 0-1-15,0 0-4 0,1 0-4 16,3 0-7-16,2-2-10 0,2-2-26 0,5-3-111 15,1-7-122-15,5-3-292 0</inkml:trace>
  <inkml:trace contextRef="#ctx0" brushRef="#br0" timeOffset="-165413.3">20212 6188 355 0,'-6'-16'75'0,"1"2"-2"15,4 4-57-15,1 0-10 0,5 3-7 0,1-2-1 16,4 3 1-16,0 1 6 0,0 0 6 16,-2 3 0-16,-2-1-2 0,-1 3-4 15,-2 2 7-15,-6 0 7 0,-2 2 4 16,-1 2 4-16,-2 4 4 0,-2 1 5 16,0 6 6-16,-2 1-6 0,1 3-7 15,0 0-5-15,1 1-4 0,1-1-3 16,1 2-3-16,0-1-1 0,1 0-2 15,2 3 1-15,2 0-1 0,0 2 0 0,2 3 0 16,1-2 0-16,0 0-1 0,1 0-1 16,0 0-1-16,-1 0-1 0,-1 2-1 15,0 2-1-15,-2 1-1 16,0-1 0-16,0 4-1 0,0 4-1 0,-1 1 0 16,1 1-1-16,1-2 1 0,0 2-1 15,-1 1 0-15,-1-3 1 0,0-2 3 16,0 1 1-16,-2-1 1 0,1-1 3 0,-3-1 1 15,2 2 2-15,0 0-1 0,0-2-1 16,1 2-2-16,0-1 0 0,0 0-3 16,2 1-2-16,0-4 0 0,1-1 0 15,-1 0-2-15,2 4-1 0,0-1 1 16,0 0-1-16,-2 3 1 0,1 3-2 16,-2 2 1-16,-1 3 0 0,0-3 1 15,-2 0 2-15,0 1 0 0,-2-2 1 16,0-4 2-16,1-3 0 0,-2-3 2 15,2-2-1-15,-1-3 0 0,2-1-1 0,0 1-1 16,3 1-1-16,0 1-2 0,3 0 1 16,1 2-3-16,1 4 2 0,1-1-1 15,0 1 0-15,1-1 0 0,0 1-1 16,-1-1-1-16,-1 2 1 0,2 0 0 16,-3-3-1-16,0 0 0 0,-1 3 0 15,-1-3 1-15,-1 1 0 0,-1-3 0 16,0-2 1-16,2 3-1 0,1-2 1 0,-2-3 0 15,2 0 0-15,2-2 0 0,-1-2 1 16,3 2-1-16,-1 0 1 0,2 0-1 16,-1 2 0-16,2-1 0 0,-1 2 0 15,1 5-1-15,1 4 0 0,-1 4 0 16,-1 1-1-16,1-1 0 0,-2-1 0 0,1 0 0 16,-2-6 1-16,0-3-1 0,-2-3 1 15,-4 1 0-15,0-1 1 0,-2 1-1 16,-2 4 0-16,0 0 0 0,0 3-2 15,-1 0-4-15,2-3-6 0,3-3-9 16,3-3-12-16,1-6-17 0,2-10-19 16,3-11-115-16,-1-13-128 0,-3-12-302 15</inkml:trace>
  <inkml:trace contextRef="#ctx0" brushRef="#br0" timeOffset="-163436.93">20199 6154 193 0,'-1'0'69'0,"0"-1"5"0,1 1-9 16,-2 0-14-16,4 0-2 0,-1-1-3 15,2-2-5-15,4-1-3 0,2 1-1 0,2-1 3 16,3 0-3-16,1 1-4 0,2 0-4 16,1 2-4-16,0-1-2 0,1 0-4 15,-1 1-3-15,2 1-3 0,1 0-2 16,1-1-2-16,0 1-2 0,0 0-2 16,3 0 0-16,5 0-2 0,4-3 0 15,4-1 0-15,7-1-1 0,9 0 0 16,8 1 0-16,5-1-1 0,4 2 1 0,4-1-1 15,-1 1 1-15,1 1 0 0,-1 2 0 16,-4-1 1-16,-4 3 0 0,-5 1-1 16,-6 3 1-16,-2 0 0 0,-6 1-1 15,0-2 0-15,-3-1 1 0,1-2 0 16,7 2 0-16,2-2 0 0,6 2 0 16,1 1 0-16,-1-1 0 0,0-1 0 15,-4-1-1-15,-8-1 0 0,-6 0-1 0,-9-1 1 16,-7 0-1-16,-7 0-2 0,-7 1 0 15,-7 2-2-15,-2-2 1 0,-2 0 1 16,-1 0 0-16,-1 1 1 0,0-1 1 16,1 0 2-16,0 1 0 0,0 0 0 15,0-1-1-15,0 0 1 0,1 0-1 16,0 1 2-16,0 0-1 0,2 0 2 16,-1 1-1-16,2 2 2 0,1 1 0 15,-2 4 0-15,1 0-1 0,0 2 1 0,-1 1-1 16,1 3-1-16,-3 1 0 0,1 4-1 15,-1 0 0-15,0 1-1 0,1 3-1 16,3 1 1-16,0 4 0 0,1-2-1 16,2-1 0-16,3 0 1 0,1 0-1 15,2-1 1-15,0 1 0 0,1-2 1 16,-2 3 1-16,-2 3 2 0,-1 0 0 16,-5 5 1-16,-1 4 0 0,-4 1 0 15,-3 3-1-15,2 1-2 0,-1-1 0 0,2 1-1 16,0-3-1-16,3-1-1 0,3 0 1 15,3-2-1-15,3 0 0 0,1 1 0 16,1 5 0-16,0 0 1 0,0 1-1 16,-3 0 1-16,0-1 0 0,-3 2 1 15,-2-3 1-15,-5 3 1 0,-1 0 1 16,-5-2 1-16,-3 6-1 0,-5 2 0 0,0 4 0 16,-3-2-1-16,1-2-1 0,3-2 0 15,1 1-2-15,5-7 1 0,5-4 0 16,1-3 1-16,5-2 0 0,1 2-1 15,1-1 2-15,0 1 0 0,2 0-1 16,-3 1 1-16,1 0-1 0,-2-1 0 16,-1-4-1-16,-3 3 2 0,1-3-1 15,-5 4 1-15,-1-1 0 0,-3 1-1 16,-2 4 0-16,-2 2 0 0,-1 1 0 16,0 3-1-16,0-4 0 0,1-1-1 0,1-1 0 15,1-6 0-15,3 0 0 0,0-4-2 16,2-3-1-16,-1 2 1 0,1-2 0 15,-1-1 1-15,-1 4 0 0,-1 0-1 16,0 0 2-16,-2 0 0 0,1-1 0 16,-1 4 0-16,1-1 0 0,-4-1-1 15,-2-1 1-15,1 2 0 0,-1-2 0 0,3-2-1 16,0-5-1-16,1-1 1 0,3-2-1 16,2-3 1-16,3-2-1 0,-1-2 1 15,1-2-1-15,0 0 0 0,1-3 1 16,0-1 0-16,0 2-1 0,-3 0 1 15,0 0 0-15,0 3 0 0,-1-1 0 16,-2 1 1-16,1-1-1 0,0 1 0 16,1-3 0-16,0 0 0 0,3-1-1 15,0-2 0-15,-1 1-1 0,2-3 0 0,1 0 1 16,0-1-1-16,0 0 1 0,0-2 0 16,-1 1 1-16,1 0 0 0,-2 0 0 15,1-1-1-15,0 1 0 0,-1 1 0 16,-2-2-1-16,1 2 1 0,0 0-1 15,-1-1 0-15,2 0 0 0,-1-1 0 0,2-2-1 16,0-1 0-16,1 0-1 0,-2 0-1 16,1 0-1-16,-2 0 2 0,-2 3 0 15,-4-1 1-15,-4 3 0 0,-8 0 1 16,-7 1 1-16,-7 2 1 0,-5 0 0 16,-8-3-1-16,-3 0 1 0,-6-3-2 15,2 3 1-15,1-3-1 0,2-5-2 16,-2-1 1-16,4 0-1 0,1-4 1 15,2-3-1-15,2-5 2 0,-1 3-1 16,5-2 1-16,-1 0 1 0,-1 4-1 0,0 3 1 16,-2 4-1-16,-5 5 1 0,-3 2-1 15,-3 2 1-15,-4 0 0 0,1-2 0 16,-1 1 1-16,4-3-1 0,3-1 1 16,5-2-1-16,5-2 1 0,8-1 0 15,3-1 1-15,5-4-1 0,1-1 0 16,4 0 1-16,3 0-1 0,-1 1 0 15,-2 3-1-15,1 0 0 0,-1 3 0 0,-1 2 0 16,-2 0-1-16,0 4 0 0,-1-1 1 16,0 1-1-16,0 2 1 0,2-2 0 15,1 2 1-15,2-2-1 0,4 0 1 16,2-2-1-16,4-2 0 0,2-1-2 16,3 0-1-16,3-2 0 0,-1 2-2 15,3-2-2-15,1 2-3 0,-2 0-8 16,1 2-8-16,-4 1-9 0,-5 4-10 15,-7 5-8-15,-10 3-12 0,-8 5-42 0,-9 1-62 16,-8-1-102-16,-2-3-229 0</inkml:trace>
  <inkml:trace contextRef="#ctx0" brushRef="#br0" timeOffset="-162322.24">20105 6975 289 0,'-6'-2'70'0,"-1"0"-1"0,5 1-18 16,0 0-45-16,2 1-1 0,0 0 1 15,0 1 0-15,0-1 4 0,0 2 7 0,0 1 7 16,0 0 6-16,0 1 4 0,-2 1 4 16,2-1 2-16,2 2-2 0,-2-3-6 15,1 2-4-15,0-1-3 0,1-2-3 16,2 0 1-16,1 0-1 0,2-2 1 15,3-1 1-15,4-2-2 0,0 0-1 0,3 0-3 16,4 0-2-16,0-1-4 16,1 2-1-16,3 3-3 0,-1 0-2 0,3 1-2 15,5 2 0-15,0 1-2 0,1 0-1 16,2-1 0-16,3-3 0 0,3-1-1 16,3-1 1-16,5-4-1 0,8-1 2 15,10-2-1-15,6-2 2 0,7 2 1 16,5-3 0-16,6 2 2 0,2 3 1 15,3 1 0-15,-11 2 0 0,-2 1-1 16,-6 5 0-16,-6-1-2 0,-8 2-1 0,-9-2-1 16,-10 4 0-16,-1-1-1 15,-3 0 0-15,-6-1 0 0,0 1 0 0,-2-3 0 16,0 1 1-16,0-4-1 0,-3-1 0 16,-1 0 1-16,0 1-1 0,1-2 0 15,-1 1-1-15,-3 0 1 0,0 0-1 16,-3 1 1-16,-2 0-1 0,-4-1 1 15,-3 2-1-15,-4 0 1 0,-2 0-1 0,-1 0 1 16,-1 0 0-16,1-1 0 0,0 1-1 16,3-1 1-16,1 1 0 0,-1-1-1 15,5 1 1-15,3 0-1 0,1 0 0 16,2 0 0-16,1 1 0 0,0-2 0 16,-1 2 0-16,0 0-1 0,-4 0-1 15,-1 1-3-15,-3 0-4 0,0 0-5 0,-3 1-7 16,-2-3-8-16,-1 1-14 15,-1-1-78-15,0-4-38 0,-1 0-103 0,-1-5-219 16</inkml:trace>
  <inkml:trace contextRef="#ctx0" brushRef="#br0" timeOffset="-161277.4">20584 6564 444 0,'-4'-3'106'16,"0"-1"4"-16,-1 0-70 0,0 2-10 0,1-1-3 16,0 2-2-16,0-1-2 0,2 2-1 15,1 0-3-15,-1 0 0 0,2 0-1 16,0-1-1-16,0 2-1 0,2-1-2 16,-2 1-1-16,0-1-2 0,0 0-1 15,0 0-2-15,0 1-2 0,0-1-2 16,-2 1-3-16,2 1-1 0,0-1 1 15,0 3 0-15,-1-1 2 0,1 2 1 16,-1 1 3-16,0 0 0 0,1 1 2 0,-2-1-1 16,2 1 1-16,0 2 0 0,0-2-1 15,2 3-1-15,-1 1 1 0,0 0-2 16,0 0 0-16,2 3-1 0,-1 1-1 16,-1 0 0-16,1 0-1 0,-1-2-1 15,0 1-1-15,0 0 1 0,1-3-1 16,-1-2 0-16,-1 1 1 0,1-4 0 15,-1 0 1-15,1-2-3 0,-1-3-1 0,1-1-5 16,-1 0-4-16,0 0-9 0,0-1-10 16,-1 1-15-16,-2 0-35 0,-2 2-55 15,-3 2-18-15,0-1-86 0,-5 3-156 16</inkml:trace>
  <inkml:trace contextRef="#ctx0" brushRef="#br0" timeOffset="-160953.68">20344 6831 265 0,'-26'4'81'0,"5"-1"11"16,6-2 2-16,3-1-46 0,3 1-3 15,6-1-1-15,2 2-1 0,2 0-3 0,1 0-5 16,1 1-3-16,2 0-1 0,1 0 0 15,2 3 1-15,1-1-2 0,1-2-3 16,1 2-2-16,3-1-2 0,2 0-4 16,3-1-2-16,1-1-3 0,3-2-2 15,1 0-3-15,3-2-2 0,0 1-3 16,1-3 0-16,-1 1-1 0,0-1-2 16,-1-1-2-16,-2-1-4 0,-2 1-5 15,-3 0-6-15,-5 0-7 0,-3 4-8 0,-3-1-15 16,-2 2-36-16,-2 0-59 0,-2 0-7 15,0-3-81-15,1 0-147 0</inkml:trace>
  <inkml:trace contextRef="#ctx0" brushRef="#br0" timeOffset="-160643.21">20369 6605 411 0,'3'-10'82'16,"3"0"6"-16,2 0-72 0,3 1 4 15,2 0 8-15,-2 2 5 0,1 2 4 0,-2 1 2 16,-2 3-3-16,1-2-5 0,-2 3-6 16,2 0-4-16,-1 0-1 0,1 0-2 15,2-1-1-15,1 1-1 0,2 0-1 16,2-2-1-16,1 1-2 0,2-3-2 15,1 1-2-15,0 0-2 0,-1-1-2 16,-2 0-4-16,-1 2-5 0,-2-1-7 16,-6 3-7-16,-2 0-7 0,-3 4-15 15,-2-1-23-15,-3 1-37 0,0 0-38 16,0 1-78-16,0-1-166 0</inkml:trace>
  <inkml:trace contextRef="#ctx0" brushRef="#br0" timeOffset="-160395.09">20815 6474 492 0,'-4'-4'127'0,"2"2"0"16,0-2-36-16,4 6-63 0,2 3-13 16,-1 1-4-16,-1 2-2 0,2 2-1 15,1 2 2-15,0 4 3 0,-2 0 1 16,-1 1 1-16,1 1 0 0,-2 2-1 15,0 2-1-15,-1 1-2 0,-1 2-3 16,1-2-1-16,0 1-3 0,0 0-3 16,0-2-6-16,0-3-8 0,0-3-8 0,1-1-20 15,-1-3-48-15,0-5-60 0,-1-3-100 16,-2-3-217-16</inkml:trace>
  <inkml:trace contextRef="#ctx0" brushRef="#br0" timeOffset="-160152.41">20772 6681 612 0,'-1'-4'141'0,"0"2"1"16,0-3-96-16,2 2-21 0,2 1-7 15,2 1-5-15,4 1-6 0,1 0-2 16,2 0-1-16,4 1-1 0,1 0 0 15,1 0-2-15,3 0-3 0,0-1-4 16,0-1-4-16,1 0-5 0,-2 0-7 0,-3-2-17 16,-1 0-33-16,-4 0-44 0,-4 0-24 15,-1-1-80-15,-6 0-158 0</inkml:trace>
  <inkml:trace contextRef="#ctx0" brushRef="#br0" timeOffset="-159715.91">21083 6724 606 0,'-1'5'130'0,"2"-8"3"0,2-1-108 16,3-1-12-16,0-2-4 0,4 0 0 15,1-3-2-15,1-1-3 0,2 2-1 16,-1 2 1-16,-2 0-1 0,-1 2 2 15,-3 1 1-15,-1 2 2 0,-2-1-1 0,-1 1 1 16,-3-2-1-16,0 0-1 0,-2 1-1 16,1-2-2-16,-1-1 0 0,-1 1-1 15,-1-1 0-15,1 2 0 0,-1 0 1 16,-1 2-1-16,0-1 0 0,-1 5 1 16,0 0 1-16,-1 2 0 0,-1 2 2 0,-1 1 1 15,-1 3 1-15,-1 4 1 16,1 1 0-16,-1 3 0 0,2 0-2 0,1-1-1 15,2 3-2-15,2-1-1 0,3-3-1 16,2-2-1-16,3-2-1 0,2-5 1 16,4 1-1-16,3-6 0 0,3-3-4 15,5-6-4-15,0-3-7 0,1-3-6 16,1-1-6-16,-1-3-9 0,-2 0-19 16,-3-2-36-16,-4 6-46 15,1 0-6-15,-4 0-74 16,-3 3-129-16</inkml:trace>
  <inkml:trace contextRef="#ctx0" brushRef="#br0" timeOffset="-159040.15">21314 6595 420 0,'0'-2'127'16,"-2"-1"3"-16,2 1-5 0,0 0-71 15,0 1-18-15,0 1-14 0,0 0-7 0,0 3-3 16,0-1-3-16,0 3-1 0,2 0 0 16,-1 3 0-16,0 2 1 0,0 1-1 15,2 2-2-15,0 0-1 0,0 3-1 16,-1 1-1-16,2-2-1 0,-2-1 0 15,1 1-1-15,-1-3-2 0,0-1-1 16,-1-3-2-16,-1-3-1 0,0-2 1 16,0 0 1-16,0-2 0 0,0-2 3 0,-1-2 1 15,1-2 2-15,-2 1-1 0,2-4 1 16,0-3-1-16,2-2 1 0,-1-2 2 16,3 0 0-16,-1-1 3 0,3 0 1 15,0 2 3-15,2 2 1 0,-1 2-2 16,0 1 0-16,1 1-2 0,-1 0-1 15,-1 3-3-15,0 0-1 0,1 3-2 16,-1 0 0-16,0 2-1 0,1 1 1 16,2 1-1-16,1 2-1 0,2 3 1 15,-1 2 0-15,2 1-1 0,0 1 0 0,-1 1-1 16,-1 0-2-16,0 2-2 0,-3 0-2 16,0 0-1-16,-2-3-1 0,-1 0-1 15,-2-3 0-15,0-3 1 0,-2-1 1 16,-1-3 3-16,-1-1 1 0,0-1 2 15,-1 0 3-15,-1-3 0 0,0-1 1 16,0-3 3-16,0-2 1 0,1-1 0 16,1-1 1-16,-1-2 1 0,4 2 1 0,0 1 1 15,2 1-1-15,-1 0 0 0,2 3-2 16,0 1 1-16,1 0-2 0,-1-2-2 16,1 2-1-16,0 0-1 0,3 0-1 15,-2 0-1-15,2 0 0 0,1 1 0 16,1 1 0-16,0 2 0 0,-1 0-1 15,-2 2 1-15,1 2 0 0,-1 0-1 16,0 2 1-16,-2 1-1 0,0 1-1 0,-1 0 1 16,0 2 0-16,1 0 0 0,-3 0 1 15,2 1 0-15,-1 1-1 0,0-2 2 16,-1 0 1-16,2 0-1 0,-1-2 2 16,1 0-1-16,-1 1 0 0,-2-4 1 15,2 1 0-15,-2-2-1 0,-1 0 0 16,1-1-1-16,-2-1-5 0,-2 1-3 15,0 0-4-15,-2 3-5 0,-2 0-6 16,0 2-4-16,0 0-6 0,-2 1-9 0,4 1-38 16,-1-3-74-16,2-3-105 0,6-2-245 15</inkml:trace>
  <inkml:trace contextRef="#ctx0" brushRef="#br0" timeOffset="-158405.92">21944 6535 399 0,'0'-1'105'16,"0"0"4"-16,0-1-46 0,0 1-22 15,0 0-8-15,2 1-5 0,-2 0-3 16,0 0-4-16,0 0-4 0,0 0-2 16,0 0-1-16,-2 0-2 0,0 0-1 0,-2-1-3 15,1 1-1-15,-2 1 0 16,0-1-1-16,0 0-1 0,0 1-1 0,0 2 1 15,2-2-1-15,-2 1 0 0,1 2 1 16,-1 0-1-16,-1-1 1 0,0 2-1 16,-2 0 0-16,1 2 1 0,0-1-1 15,-1 1 0-15,3 0 0 0,1-1-1 16,0 1 0-16,1 0-1 0,2-3 0 16,0 0-1-16,1 1 0 0,0-3-1 15,1 1 1-15,2-1 1 0,2 1 1 0,2-2 2 16,2 2 1-16,-1-2 2 0,2 1-1 15,-2 1 0-15,2-1 0 0,-2 2-2 16,-2-2-2-16,0 2-1 0,-1 0 0 16,0 0-1-16,0 0 0 0,-2 0 0 15,2-1 0-15,-1 1 0 0,1 1-1 16,-2 0 1-16,2-1 0 0,0 1-1 16,-1 1 0-16,1 0-1 0,-2 0-1 0,0 2 1 15,-3-1-2-15,0 0 0 0,-3-1 0 16,-1 1 1-16,-4 2-1 0,0-2 2 15,-2 1-1-15,-2-1 2 0,-3 2 0 16,-1-2-3-16,1-1-7 0,1-3-13 16,-1-2-67-16,-1-6-59 0,2-2-109 15,3-3-247-15</inkml:trace>
  <inkml:trace contextRef="#ctx1" brushRef="#br0" timeOffset="-164308.52">22790 17822 0,'0'0'0,"0"0"16,0 0 0,0 0-16,0 0 15,0 0 1</inkml:trace>
  <inkml:trace contextRef="#ctx0" brushRef="#br0" timeOffset="-148891.54">20361 7325 86 0,'-3'1'17'15,"2"0"-9"-15,1-2-20 0,1 0-20 16,2-1-35-16</inkml:trace>
  <inkml:trace contextRef="#ctx0" brushRef="#br0" timeOffset="-148582.33">20380 7308 85 0,'-1'-1'22'0,"0"1"3"15,0 0-4-15,-1-2-10 0,1 2 2 0,-1 0 2 16,2-1-1-16,-2 2-2 0,2-1-6 16,0 0-2-16,2-1-2 0,-1 2-1 15,1-2-3-15,1 1 1 0,-1 0 2 16,1-1 4-16,-1 0 1 0,-1 1 0 16,2-1 0-16,-3 1 2 0,0 0 2 15,-1-2 4-15,-1 2 3 0,1 2 4 0,0-2 3 16,0 1 4-16,-1-1 2 15,0 1-2-15,1-1-3 0,0 1-3 16,-1 0-4-16,1 1-1 0,0-1-1 0,1 1 2 16,0 3 3-16,0 3 4 0,0-1 4 15,1 3 3-15,-1 2-3 0,0 0-1 16,0 2-4-16,-1-2-4 0,-2 1-5 16,1 1-4-16,0-1-3 0,-1 1-1 15,1-2-2-15,0-1-7 0,1 0-13 16,0-3-31-16,1-4-36 0,1-1-33 15,3-6-79-15,2-1-154 0</inkml:trace>
  <inkml:trace contextRef="#ctx0" brushRef="#br0" timeOffset="-148348.65">20312 7254 551 0,'-2'-15'112'0,"-1"2"1"0,3 1-105 0,0 3-3 16,3 2-1-16,-1 2 0 0,0 4 1 15,-1-1-3-15,2 2-2 0,-3 2-2 16,0-1 0-16,1 0-1 0,3 4-1 0,-3-1-9 16,0-2-15-16,2 2-26 0,-1-2-37 15,2 1-22-15,-1-2-70 0,4-4-128 16</inkml:trace>
  <inkml:trace contextRef="#ctx0" brushRef="#br0" timeOffset="-148087.34">20540 7207 424 0,'0'-4'107'0,"1"0"3"0,-1 0-52 15,-1 2-32-15,1 1-9 0,1 1-5 16,-1 4-6-16,1 4-5 0,0 0-2 16,0 5 1-16,3 1 2 0,-1 5 5 15,0 1 0-15,0 1 1 0,2 1 0 0,-2 0-2 16,1-1 0-16,0 1-2 0,-2-3-1 16,2-2-2-16,-2-2-6 0,-2-3-8 15,-1-2-17-15,0-3-27 0,-3-1-42 16,2-2-18-16,-3-3-68 0,0-2-121 15</inkml:trace>
  <inkml:trace contextRef="#ctx0" brushRef="#br0" timeOffset="-147893.28">20548 7335 506 0,'-1'-5'103'0,"0"2"-2"0,-1 1-96 15,2 0-8-15,3 2 0 0,-1-2-1 16,2 4 1-16,2-2 2 0,0 0 1 16,3 1 3-16,1-1-7 0,1 1-17 0,-2-1-28 15,4 0-37-15,-2-2-16 0,-2 0-62 16,3-1-114-16</inkml:trace>
  <inkml:trace contextRef="#ctx0" brushRef="#br0" timeOffset="-147545.08">20684 7359 405 0,'0'3'83'0,"0"-2"-2"0,0 0-75 16,0-1-3-16,1 1 5 0,2-1 5 16,-1-1 3-16,2 0 4 0,1-3 3 15,1 1 1-15,-1-3-1 0,1 1-5 16,0-3-5-16,0 2-2 0,0 0-3 15,-2-1-1-15,1 1-3 0,-3-1-2 16,1 3-1-16,-3-1 0 0,-1 1-1 0,-3-1-1 16,0 3 3-16,0 0 1 0,-2 4 1 15,-1-1 1-15,0 1 0 0,-1 4 1 16,1 2 0-16,0 0 0 0,0 3-1 16,1 2-2-16,3-1 0 0,0 1-2 15,2 0 0-15,2-1-1 0,2-1-1 16,2-4-1-16,3-1-1 0,4-1-8 0,4-4-15 15,3-1-34-15,0-1-48 0,3-2-9 16,-1-4-70-16,-2-1-117 16</inkml:trace>
  <inkml:trace contextRef="#ctx0" brushRef="#br0" timeOffset="-147017.48">20907 7276 480 0,'0'4'111'0,"-2"-2"0"0,2 1-44 15,-2-1-57-15,1 3-9 0,0 2-3 0,0 2 1 16,-1 3 2-16,0 2 0 0,1 0 0 16,0 1 1-16,-2 0 1 0,2 1 0 15,-2-4-1-15,0 0-5 0,-1-1-4 16,2-1-5-16,-1-3-2 0,1-1 1 16,-1-2 0-16,1-3 1 0,1-3 3 15,1-2 2-15,1-3 6 0,2-3 6 0,1-2 5 16,2-3 0-16,3 0 4 0,1-2 3 15,-1 0 5-15,1 1-1 0,1 3-1 16,-2 2-3-16,-1 1-2 0,0 3-3 16,-2 3-1-16,-1 0-4 0,-2 3-2 15,0-1-3-15,-1 2-1 0,1 1-2 16,-1 1 0-16,2 2 0 0,0 1-1 0,1 3 1 16,-2 2 0-16,1 0-1 15,0 2 0-15,-1-1-1 0,1 0-1 0,0-2-2 16,-1-2 0-16,1-1-1 0,0-1 2 15,-1-2 2-15,0-2 1 0,-1-1 3 16,1-3 1-16,-2 0 3 0,1-2 0 16,-1 0 3-16,1-4 0 0,0 2 1 15,1-2 2-15,-1 2 0 0,1 0 0 0,0-1-1 16,1 3-1-16,1 1-3 0,0-1-1 16,0 1-1-16,2 0-2 0,1 2-1 15,1-2 0-15,0 3-1 0,-1-3 0 16,1 4-1-16,-1 2 0 0,1 0-1 15,-2 4-1-15,-1 4-1 0,-1 1 0 16,-1 5 0-16,0 0 0 0,-3 1-2 16,-2 0-3-16,-3-1-6 0,2-3-15 15,0 0-24-15,1-2-54 0,2-4-22 0,3-4-81 16,2-1-153-16</inkml:trace>
  <inkml:trace contextRef="#ctx0" brushRef="#br0" timeOffset="-146803.3">21287 7234 587 0,'0'-1'122'0,"-3"1"-1"16,2 1-104-16,1 1-15 0,0 1-3 16,0 3-1-16,1 3 1 0,0 2 0 15,2 1 3-15,-2 3 1 0,2 1 0 16,-2 0 1-16,0-1-1 0,-1-1-3 15,-1 0-7-15,-2-2-12 0,0-2-23 16,-1-2-55-16,-2-3-27 0,1-4-81 0,0 1-160 16</inkml:trace>
  <inkml:trace contextRef="#ctx0" brushRef="#br0" timeOffset="-146644.25">21350 7160 517 0,'-7'0'99'16,"1"-2"-15"-16,1 2-120 0,3 2-42 0,-1-1-29 15,2 0-66-15,2 0-133 0</inkml:trace>
  <inkml:trace contextRef="#ctx0" brushRef="#br0" timeOffset="-146151.08">21508 7315 347 0,'0'-6'105'0,"-2"0"5"0,1-1-30 16,-2 1-27-16,2-1-9 0,-1 2-13 15,-2 2-9-15,0-1-10 0,-1 0-5 0,-1 2-3 16,0 1-1-16,-1 0-1 15,-2 2 0-15,2-1-1 0,-1 1 0 16,1 5 1-16,0 0 0 0,-1 3 1 0,2 1 1 16,0 2 1-16,0 3 1 0,0 1-1 15,1-3-1-15,0 3-1 0,4-1-3 16,0-1 0-16,3-1 0 0,2-2-2 16,2-2 3-16,5-1-1 0,1-3 1 15,4-3-1-15,3-1-3 0,-1-3-3 16,0-4-5-16,1-3-1 0,-3-3-1 0,-4-3 0 15,-4-3 1-15,-1-2 4 0,-4-3 4 16,-2-2 6-16,1-3 4 0,-2-1 1 16,-2 2 5-16,2 0 5 0,0 2 4 15,0 6 2-15,-1 3 1 0,2 7-1 16,-1 5-2-16,0 1-4 0,-1 3-7 0,1 3-5 16,0-1-4-16,0 2-3 15,-1 4-2-15,1 2 1 0,-1 3 1 0,0 6 1 16,-2 0 1-16,1 5 1 0,-2 1-1 15,0 0 1-15,1 3 0 0,-1-1 0 16,1-2 1-16,1-1-2 0,2-2-3 16,1 0-8-16,2-3-19 0,2-5-41 15,1-3-66-15,1-2-102 0,-1-4-229 16</inkml:trace>
  <inkml:trace contextRef="#ctx0" brushRef="#br0" timeOffset="-144841.86">20415 7681 298 0,'-2'2'83'0,"2"-2"0"0,0 0-5 16,-1-2-61-16,1 2-11 0,1 2 4 15,1 0 1-15,0 3 4 0,0 2 4 16,1 3 5-16,1 2 7 0,-2 1 3 16,0 0-4-16,1 3-4 0,-2 2-5 15,-1 0-5-15,0 0-4 0,0 2-3 16,0-1-2-16,-1 2-2 0,1-4-1 0,0-2-2 16,0-2-6-16,1-2-11 0,-1-2-15 15,1-2-16-15,-1-3-27 0,0-3-49 16,-1-3-76-16,0-4-155 0</inkml:trace>
  <inkml:trace contextRef="#ctx0" brushRef="#br0" timeOffset="-144529.15">20491 7719 553 0,'3'-13'121'0,"1"-2"3"0,-2 2-96 0,2 1-13 16,0 3-2-16,1 0-3 0,-1 6-1 15,1-1-4-15,3 3-1 0,-2 2-2 16,1 0-1-16,1 2-1 0,-1 0 1 16,0 4-1-16,1 1 0 0,-2 1-1 15,0 2-1-15,-1 1-3 0,0 0-3 0,-3-1-6 16,1 0-1-16,-2 0-2 0,-1-3 0 16,-3 0 0-16,1-2 1 0,-3-1 4 15,0 1 6-15,-2-1 2 0,-3-2 2 16,-1 3 1-16,-3-5 1 0,2 3 1 15,-1-2-2-15,0-1-3 0,1-1-6 16,2 0-12-16,3-1-17 0,1 0-49 16,2-1-19-16,4-3-68 0,0-2-129 0</inkml:trace>
  <inkml:trace contextRef="#ctx0" brushRef="#br0" timeOffset="-144175.39">20669 7688 533 0,'2'0'111'0,"-2"1"1"0,-2 0-92 0,2 5-16 15,2 2 0-15,-2 1-4 0,1 4 1 16,1-1 1-16,1 0 1 0,-1 0 1 16,1-2-1-16,-1 1 0 0,0 0-1 15,0-1-1-15,0 0-1 0,-2 0-3 16,1-3-5-16,-1 0-6 0,2-2-4 15,-4-2 4-15,1-2 2 0,0-1 2 16,-3-3 5-16,2 0 5 0,-3-2 8 0,0-1 7 16,1-3-1-16,1 2 0 0,1-3 1 15,2 0 0-15,3 0-2 0,1-3 0 16,2-2-3-16,1 1-2 0,2-1-1 16,0 1-1-16,1 1-2 15,1 1 1-15,3 2-2 0,-3 4 1 0,1 2-4 16,-2 0-3-16,-2 1-11 0,-2 1-17 0,-1 1-17 15,-2 1-23-15,-1 1-30 16,0 1-24-16,-1-2-64 0,0 1-102 0</inkml:trace>
  <inkml:trace contextRef="#ctx0" brushRef="#br0" timeOffset="-144015.79">20875 7667 385 0,'3'6'96'0,"-5"2"6"16,2 4-56-16,-1 2-15 0,1 1-2 0,-1 3-5 15,2 1-6-15,-1-1-6 0,0 2-4 16,1-2-2-16,1 0-3 0,-2 1-10 16,0-2-18-16,0 0-17 0,0-5-20 15,-2-1-21-15,1-2-23 0,-1-4-3 16,-1-5-37-16,0-4-34 0</inkml:trace>
  <inkml:trace contextRef="#ctx0" brushRef="#br0" timeOffset="-143861.33">20892 7630 471 0,'0'-6'105'0,"-1"1"-1"0,0 0-75 16,1 1-18-16,-1 2-12 0,1 1-26 16,1 1-26-16,0 0-26 0,2 1-25 15,0 0-65-15,2-1-118 0</inkml:trace>
  <inkml:trace contextRef="#ctx0" brushRef="#br0" timeOffset="-143484.83">21088 7688 349 0,'3'0'104'0,"-2"-2"5"0,0 1 5 15,-1-1-68-15,0-1-10 0,0 2-5 16,0 0-4-16,0-2-5 0,0 2-5 16,0 0-5-16,0-2-2 0,-1 1-3 15,1 0-2-15,0 0-3 0,-1 0-4 16,-1 1-2-16,1-2 0 0,0 3-1 0,-1-1 1 16,-2 2 1-16,-1 0 2 0,-2 2 3 15,-1 2 1-15,-1 2 1 0,-1 2 0 16,-1 2-1-16,0 2 0 0,1-1-1 15,1 3-1-15,2-1 0 0,1-1-1 16,2-1 0-16,2 1-1 0,2-4 1 16,0 1-2-16,3-2 2 0,1-1-1 15,2-1 1-15,2-2 0 0,1-1-3 0,2-3-4 16,3-2-12-16,1-2-18 0,2-3-30 16,1-3-34-16,0-2-25 0,1-2-74 15,-2 0-127-15</inkml:trace>
  <inkml:trace contextRef="#ctx0" brushRef="#br0" timeOffset="-143045.21">21192 7719 271 0,'0'4'60'0,"2"0"3"0,-1-3-34 16,1 0-14-16,1-1 0 0,0 0-1 0,1-3 1 16,1-1 1-16,1-1-1 0,0-2-4 15,0-2-1-15,2 2 0 0,-2-2 2 16,-1 3 1-16,0-1 1 0,-2 2 0 16,-1 0 1-16,-4 1 2 0,0 2-2 15,-3-1 1-15,0 2 0 0,-1 0 0 16,-1 0 1-16,0 1 0 0,1 0-1 15,1 2-1-15,-1 2 0 0,0-1-2 16,0 5-1-16,0 2-1 0,-1 2 0 16,-1 3-1-16,1 0 0 0,0 1-2 15,2 0-1-15,1 1-2 0,3-2-2 0,2 1-2 16,4-2-1-16,2-2 0 0,4-1 0 16,3-3 0-16,2-1 0 0,4-6-2 15,1-1-3-15,1-5-4 0,0-4-5 16,2-1-4-16,-1-2-1 0,-5-1 0 0,-4-1-1 15,-2 0-4-15,-5 1-12 0,-5 2-13 16,-7 2-16-16,-4 4-26 0,-3 1-13 16,-4 1-52-16,-2 2-76 0</inkml:trace>
  <inkml:trace contextRef="#ctx0" brushRef="#br0" timeOffset="-135691.15">20068 8322 393 0,'-4'-2'82'0,"4"0"0"15,-1 1-67-15,0 0-11 0,0 1-3 16,1 0 0-16,-2 0 1 0,1 0 2 15,0 1 2-15,0-1 6 0,-2 1 3 16,1 1 6-16,-1-1 3 0,0-1 3 0,-1 0 2 16,-1 0 2-16,1 0-3 0,1-1-1 15,0-1-4-15,1 1-4 0,1 0-3 16,-1-1-2-16,2 0-2 0,0 2-3 16,0-1-2-16,-1 0-2 0,1 1 0 15,1 0-2-15,1 0 0 0,-1-1 0 16,1-1-1-16,3 2-1 0,1-1 1 15,3 0-1-15,2 0 1 0,4-3-1 0,2-1 0 16,4 0-1-16,2-1 1 0,4-1 0 16,3-1 0-16,2 4 0 0,6 0 0 15,3 1 1-15,2 2 0 0,-1 1 0 16,0 4-1-16,0 0 1 0,-2-2-1 16,-2 0 0-16,0 2-1 0,-2-3 1 15,4 1 0-15,2-1-1 0,4 0 1 16,6 1 0-16,0 0 0 0,2-1 0 15,4 1 0-15,1-3-1 0,-2-1 1 0,1-3 0 16,2 1 1-16,-1 0 1 0,2 2 0 16,-1 1 2-16,-8 2-1 0,-1 1 0 15,-7 1 0-15,-5-3-1 0,-3 5-1 16,-6-3-1-16,-4 1-1 0,2-1 1 16,1 2 0-16,1 1-1 0,4 1 1 0,-1-2 0 15,3 0-1-15,3-1 1 0,-1-2-1 16,1 2 0-16,0-2 0 0,-3-1 0 15,-2-1 1-15,-1-1-1 0,-3 1 0 16,-3-1 1-16,-4-1-1 0,-5 1 1 16,-3-1-1-16,-4-2 1 0,-5 4 0 15,-2-1 0-15,-3 2 0 0,-1-1 1 16,1 1-1-16,-1 0 0 0,0 2-1 16,0-2 1-16,0 1-1 0,0-2 0 0,0 1 0 15,1-1 0-15,1 0 0 0,0 1-1 16,0-2 1-16,0 1 0 0,1 2 0 15,0-2 0-15,-1 1 0 0,1 3 1 16,-1-6-1-16,1 3 0 0,-1 1 1 16,1-3-1-16,0 3 1 0,0-5-1 15,0 1 1-15,1 1 0 0,0-1-1 0,-2-1 1 16,1 3-1-16,-1-2 0 0,-1 2 0 16,2 1 0-16,-1-1-1 0,1 2-2 15,-1 2-3-15,1 2-4 16,0-1-4-16,1 1-14 0,1 2-38 0,-2-1-78 15,2-4-103-15,3-3-245 0</inkml:trace>
  <inkml:trace contextRef="#ctx0" brushRef="#br0" timeOffset="-134209.18">20282 8563 343 0,'3'-2'99'0,"-2"1"6"16,-1 0-29-16,1 1-21 0,-1-2-9 16,0 2-7-16,0-1-7 0,-1 1-6 15,1-1-5-15,-1-2-5 0,-1 0-3 16,0-2-3-16,0 0 1 0,-1 1-3 0,-1-2 1 16,0 1-3-16,-1 0-1 0,-3 2-3 15,0-1-1-15,-1 3 0 0,-2 0 2 16,-1 3 0-16,-2 0 2 0,0 5 1 15,-2-1 1-15,1 3 1 0,2 0-1 16,0 1-2-16,2-2-1 0,4 1-1 16,3-2-1-16,2-1-2 0,2-2 0 15,2 1 0-15,3-2 0 0,3-1 0 16,0-2-1-16,3 0 0 0,1-1 0 0,1 0 1 16,-1-2-1-16,-2-1 0 0,0-1 0 15,-3 2 1-15,-1-1 1 0,-1-1 0 16,-1 2 1-16,0-2-1 0,0 1 1 15,0 0 1-15,-1 2-1 0,1-2 0 16,0 3-1-16,-2 0 1 0,2 1-1 16,-2 0 1-16,1-1-1 0,-1 2 0 0,1-1 0 15,-1 0 1-15,1 1-1 0,-1 3 0 16,1-2 1-16,0 2 0 0,0 1-1 16,0-2 0-16,1 3 0 0,-2 2 0 15,2 0 0-15,0 3-1 0,0 0 1 16,-3 0 0-16,1 2 0 0,-2-3 0 15,-1-1-1-15,-1 1 1 0,-2 0-1 16,-1 0 1-16,0 1-1 0,0-1-1 0,-1 1 1 16,-1-2 0-16,-1 0 1 0,0-3 0 15,-1 0 0-15,-2-3 1 0,0-2 0 16,-1 0 0-16,0-1-3 0,-2 0-1 16,-1-1-3-16,2 1-3 0,-3-1-5 15,3 1-5-15,0 0-10 0,2 1-34 16,4 0-61-16,1-1-18 0,2-1-86 15,5-2-166-15</inkml:trace>
  <inkml:trace contextRef="#ctx0" brushRef="#br0" timeOffset="-133552.12">20433 8585 457 0,'1'2'113'0,"0"-2"6"15,-1 1-65-15,3 0-14 0,-2 0-8 16,2 2-4-16,0-2-5 0,1 2-7 16,-2-1-5-16,2 0-3 0,1 1-3 15,-1-2-1-15,0-1-1 0,3 1-2 16,-3-1-1-16,3-1 1 0,-1-1-1 0,0-1 1 15,0 0 1-15,-1-2 1 0,-1-2 0 16,-1 1 2-16,-2 0-1 0,-1 1 0 16,-2 0-2-16,-2-1 1 0,-1 4 1 15,-1 1 0-15,-2 1 2 0,-2 0 0 16,-1 1 2-16,0 1 0 0,0 2-1 16,-1 0-1-16,1 1-1 0,1 1-2 15,1 0 0-15,1 2-2 0,2 0 0 0,2 0-1 16,1 1 1-16,5 1-1 0,1-2 0 15,3 1 0-15,3-3 0 0,2 1 0 16,2-1 1-16,1 1-1 0,1-3 1 16,-2 1-1-16,2-1-3 0,-2 0-2 15,1-1-5-15,-3-1-5 0,0-4-6 16,0-1-8-16,0-3-11 0,0-2-10 16,-1-2-10-16,0-2-3 0,-2-1-3 15,2-2 3-15,-3-1 10 0,-1-1 14 0,0-1 19 16,-3-1 22-16,-1 0 18 0,-2 1 16 15,0 1 12-15,-1 4 3 0,0 2 3 16,0 1-5-16,-1 4-4 0,1 1-8 16,0 3-7-16,0 0-9 0,1 1-5 15,0 2-5-15,0 2-3 0,1 2-1 16,-1 2 0-16,1 3 0 0,0 2 2 16,1 3 1-16,-1 2 1 0,0 1 1 15,0 2-1-15,1-1-2 0,-2 1-1 0,0 0-3 16,-2-1-1-16,1 0-2 0,0 0-4 15,0 1-6-15,-1-4-8 0,1 0-18 16,1-3-54-16,-1-3-55 0,1-4-102 16,1-5-219-16</inkml:trace>
  <inkml:trace contextRef="#ctx0" brushRef="#br0" timeOffset="-133352.18">20584 8594 481 0,'1'-1'114'0,"0"0"2"0,2-2-66 15,0 1-19-15,2-2-9 0,2 0-8 0,2 3-4 16,0-3 0-16,2 2-4 0,-2 0-8 16,1-1-15-16,0 2-24 0,-1 1-43 15,-1-1-40-15,-1 1-83 0,-2-2-172 16</inkml:trace>
  <inkml:trace contextRef="#ctx0" brushRef="#br0" timeOffset="-133101.72">20816 8606 496 0,'0'0'126'15,"-1"0"2"-15,1 0-45 0,0 2-46 16,-1 1-12-16,-2 3-6 0,2 3-3 16,0 2-3-16,0 2-1 0,1 5-1 15,-1 2-4-15,1 2-3 0,0 0 0 0,1 1-2 16,-1-1-2-16,1-2-3 0,1-2-4 16,0-5-7-16,-1-2-10 0,1-4-24 15,-2-3-93-15,-1-4-105 0,-1-4-254 16</inkml:trace>
  <inkml:trace contextRef="#ctx0" brushRef="#br0" timeOffset="-132768.28">20786 8538 541 0,'0'-8'127'0,"-2"3"4"0,2 2-72 0,2 0-33 16,0 1-8-16,2 3-5 0,1 2-2 15,1-1-3-15,2-1-4 0,3 4-1 16,2-1-1-16,0 1 0 0,1-3-1 16,-1 4 0-16,-1-1-1 0,-1 1 1 15,-1 2-1-15,-2-1 0 0,-2 2 0 16,-1 0 0-16,-3 0-1 0,-2 2-1 15,-2-1-1-15,-2 1 0 0,-3-1 1 0,-2-1-2 16,-2 0 2-16,-3-2 0 0,1 1-1 16,0-2-3-16,0-1-3 0,0-3-13 15,1-1-31-15,2-2-80 0,1 0-99 16,3-5-239-16</inkml:trace>
  <inkml:trace contextRef="#ctx0" brushRef="#br0" timeOffset="-132234.25">20945 8566 576 0,'0'-4'132'0,"-1"2"2"16,1-2-95-16,0 3-14 0,1 1-6 0,1 0-4 15,1 1-4-15,1 0-4 0,2 2-4 16,0 0-1-16,1 1-1 0,0 2 1 16,2 0-1-16,-2 2 0 0,1 0 0 15,-1 1 0-15,-1-1 0 0,0 2-2 16,0-2-2-16,-1 0-3 0,-1 0-1 16,0-2-1-16,-2-1-1 0,-1-1 1 15,1 0 0-15,-2-1 2 0,0-2 1 0,0-1 3 16,-3 0 1-16,2 0 0 0,-3-1 0 15,2-2 1-15,-3-1 0 0,1 2 3 16,1-2-3-16,0 1 0 0,2 0-1 16,0-2 0-16,3 2-3 0,1-2-3 15,1-1 0-15,3-1 0 0,1-1 0 16,1 1 1-16,1-2 0 0,-1 0 4 16,1 0 1-16,0 0 2 0,-1 2 2 0,-1-1 0 15,-1 2 0-15,1 3 1 0,-2-1-1 16,1 1 0-16,-1 2 0 0,-1 2-2 15,1 2 1-15,1 2-1 0,0 0 1 16,-2 2-1-16,0 0 2 0,-2 3-1 16,2 0 1-16,-1-1 0 0,1 0-1 15,-1 0 1-15,-1 1-2 0,1-2 1 0,0-2-2 16,-1 1-1-16,0-3-5 0,-2 0-11 16,1-1-15-16,-2-2-31 0,-1-1-67 15,0-1-94-15,-2-2-211 0</inkml:trace>
  <inkml:trace contextRef="#ctx0" brushRef="#br0" timeOffset="-132043.25">21200 8418 503 0,'1'-6'111'0,"1"-2"3"0,0 2-87 15,0 4-10-15,2 2-4 0,-2 1-4 16,1 4-11-16,-2 1-27 0,0 2-47 0,0 2-40 16,-1 0-81-16,2 0-177 15</inkml:trace>
  <inkml:trace contextRef="#ctx0" brushRef="#br0" timeOffset="-131700.28">21359 8536 348 0,'2'-8'99'0,"1"-2"13"0,1 2-23 0,-2 0-30 16,0 3-4-16,0 0-4 0,-2 4-5 15,-3 2-8-15,0 2-10 0,-4 2-8 16,1 1-5-16,-1 1-2 0,-2 2-2 15,2 1-1-15,1-1-2 0,0 0-3 16,1 0-2-16,0 0-1 0,3 1 0 0,-1 1 0 16,1 0 1-16,3 1-1 0,1 2 1 15,2-1 0-15,1 2 0 0,2-1 0 16,4 0-1-16,0 1 0 0,3-3-1 16,0 0-2-16,1-2-2 0,0-2-4 15,1-5-5-15,-2-4-6 0,1-6-10 16,-1-3-27-16,-2-4-58 0,-1 0-32 15,-1-2-90-15,-4-3-186 0</inkml:trace>
  <inkml:trace contextRef="#ctx0" brushRef="#br0" timeOffset="-131324.12">21526 8601 518 0,'-2'0'124'0,"4"2"0"16,-1-2-50-16,0 1-56 0,3-1-11 16,-1 0-4-16,1 0 0 0,2 0-2 15,-1-3 0-15,2 1-1 0,0-2-1 16,-3-1 1-16,3-1 0 0,-4-1 0 16,0-2 0-16,-2 1 2 0,-1-1 2 15,-1 2 2-15,-2-1 2 0,1 2 2 0,-1 1 1 16,0 2 0-16,-2 2 0 0,0 1-2 15,0 2-1-15,-1 2-2 16,-2 2-1-16,1 1-1 0,1 3 0 0,-1 0-1 16,1 1 0-16,1 1-1 0,1-1 0 15,3 1 0-15,1-1 0 0,1-1-1 16,3 1 0-16,1-2 0 0,1-2 0 16,1 2 0-16,2-2 0 0,0-1-1 15,1-1-1-15,2-3-5 0,-1-2-7 0,2-2-9 16,-1-3-26-16,-1-2-52 0,1-3-42 15,0-2-92-15,1 1-191 0</inkml:trace>
  <inkml:trace contextRef="#ctx0" brushRef="#br0" timeOffset="-130977.16">21722 8479 431 0,'0'-6'96'0,"0"0"5"0,1 1-75 0,0 1-8 16,-1 2-3-16,1 2 3 0,-1 2 3 15,1 2 1-15,-1 2-1 0,-1 1 2 16,0 2 2-16,0 2 3 0,0 0-1 15,-2 2-4-15,1 0-3 0,-1 0-3 16,1-1-3-16,-1 1-3 0,2 0-1 16,0 2-2-16,2-3-3 0,-1 1 0 15,3 0-2-15,0 0 0 0,2-1-3 0,1 2-3 16,4-2-5-16,1 0-3 0,3-1-7 16,0-1-15-16,2-4-32 0,0-6-60 15,0-3-13-15,-1-5-80 0,-1-3-154 16</inkml:trace>
  <inkml:trace contextRef="#ctx0" brushRef="#br0" timeOffset="-130661.14">21933 8507 398 0,'0'0'113'0,"0"-2"3"16,0 2-19-16,0 1-48 0,2 1-15 15,0 2-8-15,1 0-5 0,0 3-3 16,2 2-3-16,1 0-2 0,-1 1-3 0,3 1-3 16,-2 1-3-16,1-1 0 0,2 1-2 15,-1 0 0-15,0-2-1 16,-1 2-2-16,-1 0-1 0,-1 2 0 0,-5 3-2 16,-4 0 0-16,-3 2-1 0,-7 3 1 15,-2 1 1-15,-3-1 0 0,-3 0 1 16,-3-3 0-16,3-2-6 0,3-3-17 15,2-3-78-15,1-7-25 0,5-3-91 16,4-9-196-16</inkml:trace>
  <inkml:trace contextRef="#ctx0" brushRef="#br0" timeOffset="-111068.95">20079 8104 241 0,'-1'-1'63'0,"1"-2"4"0,0 1-23 16,1 0-12-16,1 0-1 0,1 1-1 15,1 1 0-15,-2-1-2 0,0 1-1 16,1 1-1-16,-1 3-2 0,0-1-1 15,-2 4-2-15,0 0-2 0,0 1 0 16,0 2-3-16,1 0-4 0,0 0-4 16,0-2-4-16,3 0-1 0,0-2-2 15,0-2 1-15,4-1 0 0,-1-3 2 0,2 0 2 16,1-1 0-16,-2-3 1 0,1-1 1 16,-2 1-1-16,0-3 0 0,-2 1-2 15,-1-1 0-15,-3 0 0 0,2 0 0 16,-3 3 1-16,0-1-1 0,0 1 1 15,0 2 1-15,-2-1-1 0,2 2-1 16,0 0-1-16,-1-1-2 0,2 2-2 0,-1 0 0 16,2 0-1-16,-1 2-1 0,1-2 1 15,2 1 0-15,2 0 1 0,-1 0 1 16,2 2-1-16,2 0 1 0,-1 1 0 16,1 1 0-16,0-1 0 0,-1 1 0 15,0 0 1-15,-1-2 0 0,1 2 0 16,0 0 0-16,-1-4 1 0,2 0 1 15,-1-1-1-15,1-1 1 0,1-1 0 0,0-4-1 16,-1-2 1-16,1 1 0 16,-1-2 2-16,-2 2 0 0,-2-3 0 0,-1 2 1 15,-4-1 0-15,-3-1-1 0,-2 2-2 16,-1-1-2-16,-1 1 0 0,-3 0-1 16,1 1 0-16,-3-1 0 0,1 1-1 15,0 1 2-15,0 1-2 0,-1 1-6 16,1 3-8-16,-1 0-13 0,2 3-21 0,1 2-46 15,2 1-45-15,2 0-90 0,7 1-182 16</inkml:trace>
  <inkml:trace contextRef="#ctx0" brushRef="#br0" timeOffset="-110470.2">20461 8137 372 0,'1'-1'89'0,"2"1"1"16,0 0-21-16,2 0-65 0,0 0-3 16,1 1 0-16,1 2 1 0,0-2-1 15,0 0 1-15,1-1 0 0,-1-1 1 0,0 0 0 16,2-2 1-16,-2-2-1 0,-1-1 2 15,0-1-1-15,-2-1-1 0,-1 1 1 16,-2-1 4-16,0 0 2 0,-2 2 0 16,-2 0 2-16,0 2 2 0,-1-1 2 15,-3 3 2-15,-1 1-4 0,0 1-1 16,-2 1 1-16,-1 1-3 0,1 2 0 16,-1 1-2-16,2 2-2 0,2 1-2 15,1 0 0-15,1 1 0 0,3 1 0 0,2 1-2 16,1-2 0-16,4 2 0 0,0-2 1 15,2 0-1-15,2-2-1 0,0-1 0 16,4-1 1-16,-1-1-1 0,1-1-4 16,2 0-4-16,1-4-6 0,0-1-12 15,-1-1-19-15,1-2-24 0,-2-1-21 16,1-1-13-16,-3 0-6 0,-2 1 5 0,0-3 20 16,-2 2 41-16,-2 0 40 0,-2-1 37 15,-1 1 30-15,-1 0 23 0,-1-1 8 16,-1 3-2-16,0 1-15 0,-1 0-14 15,1 1-13-15,0 1-13 0,0 1-11 16,0-1-8-16,0 2-8 0,0 2-5 16,1-1-4-16,-1 3-2 0,2 1-1 15,-1 1 0-15,0 1 0 0,-1 3 0 0,1 0 0 16,-1-1 0-16,0 1 0 0,-1-1-3 16,0-2-4-16,1 0-14 0,-1 0-25 15,-1-4-60-15,2-2-24 0,2-1-86 16,2-1-167-16</inkml:trace>
  <inkml:trace contextRef="#ctx0" brushRef="#br0" timeOffset="-110319.3">20696 8011 552 0,'-5'-4'116'0,"-1"2"1"0,3-2-103 16,0 3-29-16,2 1-13 0,2 2-21 15,2 1-34-15,1 1-33 0,4-1-73 16,2 2-130-16</inkml:trace>
  <inkml:trace contextRef="#ctx0" brushRef="#br0" timeOffset="-109816.09">20989 8098 558 0,'-9'-4'125'0,"1"-1"2"16,2-1-97-16,-2 0-8 0,4 1-4 0,-1 0-4 16,1 0-3-16,0 1-3 0,1 0-3 15,-1 3-1-15,-1-2-1 0,0 3-1 16,-1 0-1-16,-3 1 0 0,0 3-1 16,-2 1 1-16,-2 1-1 0,1 0 0 15,1 3 0-15,1-2-1 0,2 2-2 16,2-2-5-16,2 0-2 0,4 0 1 0,2-1 1 15,6-3 0-15,2 1 2 16,2-3 2-16,4-1 4 0,1-1 1 0,0-1 0 16,0-2 0-16,-1 0 0 0,-2-2-1 15,-3 0 2-15,-3 1 1 0,-1 0 1 16,-3 2 1-16,0-2 0 0,-3 2-1 16,0 3-2-16,-1-1 0 0,-1 1 1 15,-1 2 0-15,-2 0 0 0,0 1-1 16,1 1 0-16,-1 1 3 0,0 1-2 0,2 1 0 15,1 1-1-15,2 0 0 0,0 1 0 16,1-2 0-16,3 3 0 0,0 0 0 16,0 2 0-16,0 2 0 0,-1-1 0 15,-2 0 0-15,-1 2-2 0,-1-1 0 16,-2-2-1-16,-4-1 1 0,-4-3-1 16,-5 1 0-16,-2-3-1 0,-5 0-1 15,-2-1-2-15,-3-4-2 0,0-1-3 16,0-3-3-16,1-2-4 0,3-2-12 0,2-2-21 15,4-2-39-15,3 0-38 0,3-4-83 16,5 0-173-16</inkml:trace>
  <inkml:trace contextRef="#ctx0" brushRef="#br0" timeOffset="-109356.24">21047 8032 616 0,'-3'-4'124'0,"2"3"2"0,1 1-113 16,2 2-9-16,2 4-1 0,1 1-2 16,1 1 4-16,1 3 0 0,1 1-1 0,-1 2-1 15,-1-1 0-15,0 1-1 0,-2 1 0 16,-1-2-1-16,-3 2 0 0,0-1 1 15,-2 0-1-15,0-1 0 0,1-2-1 16,-2-1-1-16,2-1-1 0,1-3-1 16,-1-4-1-16,1-3 0 0,1-3 1 15,0-4 0-15,2-2 2 0,-2-1 2 0,3-2 2 16,-1-1 1-16,1 1 2 0,0 2 1 16,0 1 1-16,0 1 0 0,0 1-1 15,-1 0-1-15,1 3-2 0,0-1-1 16,1 3-2-16,0 0-1 0,1 2-1 15,4 1 1-15,-1 1-1 0,1 0 1 16,2 3 0-16,2 1 0 0,1 0 0 16,0 1-1-16,0 1 0 0,-1 2-1 15,-1 1-1-15,-3-2-3 0,-3 3-3 16,-4 0-3-16,-7 2-4 0,-3-1-11 16,-3-1-20-16,-1-1-55 0,0-2-29 0,0-2-80 15,2-1-173-15</inkml:trace>
  <inkml:trace contextRef="#ctx0" brushRef="#br0" timeOffset="-109119.25">21468 7967 613 0,'-2'-6'132'15,"-2"1"1"-15,3 1-116 0,-1 7-6 16,2 0-3-16,2 5-4 0,-2 4-2 15,2 1-1-15,1 5-1 0,-1 1 3 16,0 2 0-16,1 1-1 0,2-1 0 0,0 0 0 16,0-3-1-16,-2-1 1 0,2 0-2 15,-1-2-3-15,-3-3-3 0,-2 1-5 16,-2-2-11-16,0-2-29 0,-3-1-63 16,-2-5-20-16,1-1-82 0,-3-2-163 15</inkml:trace>
  <inkml:trace contextRef="#ctx0" brushRef="#br0" timeOffset="-108959.15">21455 8102 533 0,'1'-4'117'0,"4"2"0"15,1-1-81-15,4 1-38 0,3-1-22 16,2 1-38-16,1-1-54 0,1 0-87 15,0-1-193-15</inkml:trace>
  <inkml:trace contextRef="#ctx0" brushRef="#br0" timeOffset="-107922.45">20225 9091 475 0,'-5'-6'114'0,"-1"0"5"0,1 0-75 16,1 0-10-16,0 0-2 0,0 1-6 16,-1 0-5-16,0 1-3 0,-3 1-4 15,1 3-2-15,0-2-3 0,-1 4-1 16,0 1-2-16,-1 1-1 0,2 2-1 0,-1 0-1 16,1 2-2-16,1 1 1 0,-1 0-2 15,2 2 1-15,0-1-1 0,1 0 0 16,2-1-1-16,2 0-1 0,2-1-2 15,2 0-2-15,3-3-2 0,1-2-1 16,3-1 0-16,1-2-1 0,1-4 1 16,0-2 1-16,0-3 4 0,-2-1 1 0,-1-2 2 15,0 0 0-15,-4-1 3 0,-1 0 2 16,-3 0 1-16,-1 2 1 0,-1 2 1 16,-1 1 0-16,-1 0-1 0,-2 3 0 15,2 3-1-15,-1 2-1 0,1 0-2 16,0 4-1-16,1-1 0 0,1 5 0 15,1 0-1-15,-1 1 1 0,3 2 0 16,-1 0-1-16,1 1 1 0,-1-1-1 16,2 3 1-16,-2-1-1 0,0 0 1 0,0 1-1 15,-2-1 0-15,0 1 1 0,-1 1-1 16,-3-3 0-16,2 0 1 0,-3-1-2 16,0 0 1-16,-4-3 0 0,-2-1-1 15,-1-2-1-15,0 0 0 0,-4-3-2 16,-1 1 0-16,0-3-2 0,-1 0 0 15,4-3-2-15,-2 1-3 0,2-3-7 0,2 0-14 16,5 0-56-16,3-2-40 0,4-2-89 16,5-1-192-16</inkml:trace>
  <inkml:trace contextRef="#ctx0" brushRef="#br0" timeOffset="-107377.14">20407 9138 467 0,'4'1'109'0,"1"0"3"0,1 1-78 16,2-2-13-16,2 0-2 0,1 0-4 16,0-2-6-16,0 1-3 0,0-1-2 15,-1-2-1-15,-1-1 0 0,-2 0 0 16,-2 0-1-16,-1 2 0 0,-3-3-1 0,-1-1-1 15,-3 3 1-15,-1-3 0 0,-3 1 3 16,0 1 2-16,-1 2 2 0,-2-1 1 16,0 2 2-16,0 2 0 0,2 1-2 15,-2 1-1-15,2 2-1 0,1 2-2 16,1 0-1-16,1 4 0 0,1-1-1 16,3 2 0-16,2 0 0 0,2-2 0 15,2 2-1-15,1-1-1 0,1 0 1 16,3-3-2-16,0-1 0 0,0 1-1 0,2-4-2 15,0-2-4-15,3-2-4 0,-1-2-7 16,1-4-8-16,1 0-7 0,0-3-12 16,0-1 2-16,-3-2 3 15,-2-1 5-15,0 0 8 0,-3-1 10 0,-2-1 12 16,-2-1 17-16,-2 0 9 0,0 2 6 16,-2-1 5-16,0 4 3 0,0 1 2 15,0 2-1-15,0 3-6 0,-1 2-6 0,1 3-7 16,0 2-5-16,0 4-3 0,1 0-1 15,-1 4 0-15,2 1 0 0,0 3 0 16,1 1 2-16,-2 0-1 0,0 1-1 16,0 1-1-16,1-1-2 0,-2 1-2 15,0-1-1-15,-3-1-5 0,2-1-8 16,-2 1-16-16,1-2-34 0,-1-2-79 16,1-3-104-16,1-2-242 0</inkml:trace>
  <inkml:trace contextRef="#ctx0" brushRef="#br0" timeOffset="-107181.96">20571 9086 562 0,'-2'3'120'0,"2"-3"2"0,2 1-98 15,2-1-10-15,5 3-4 0,0-3-1 16,5 0-1-16,1 0-1 0,2-2-4 15,1 2-10-15,0-2-30 0,2-1-78 16,0 0-11-16,-2-1-86 0,-1 3-170 16</inkml:trace>
  <inkml:trace contextRef="#ctx0" brushRef="#br0" timeOffset="-106580.31">20816 9100 573 0,'-6'-4'124'0,"3"2"2"0,0-1-100 0,1 2-14 16,2 1-4-16,0 1-1 0,2 2-1 15,2 2 0-15,-2 0-1 0,1 1 1 16,-3 0 1-16,0 2 1 0,-3 2-1 15,0-1-1-15,-2-1-1 0,1 1-1 16,0 0-1-16,4-1-1 0,3 1-1 0,2-1-1 16,0-3 0-16,2 0-2 0,0-1-3 15,2-4-1-15,2-1-1 0,-3-3-2 16,2-2 2-16,-1-2 0 0,-1 0 2 16,0-1 2-16,-2-1 2 0,-2 1 1 15,-2 0 3-15,0 0-1 0,-2 2 1 16,2 1-1-16,-2 1 1 0,0 1 0 15,1 2-2-15,-1 0 0 0,1 0-1 0,2 1-1 16,-1 0 0-16,2 1-1 0,-1 1 1 16,3-1 1-16,-1 3 0 0,1-2 2 15,1 2 0-15,-1 1 1 0,0 1 1 16,0 1-1-16,-1 0 1 0,0 0 0 16,0 0 0-16,-2 1-1 0,2-2-1 15,-1-1 1-15,1 0-1 0,0-3 0 16,0 1-1-16,2-2 1 0,0-3-2 15,2 1 0-15,-1-6 0 0,1 0-1 16,0-2 1-16,-2-1-1 0,-1-1 0 16,-1-3 0-16,-3-1 2 0,0 3-1 0,-2-3 2 15,-3 0 0-15,1 0 1 0,-3 2 0 16,-1 2 0-16,-2 2-1 0,1 2 1 16,-2 2-1-16,2 3-1 0,-1 3-1 15,0 0-4-15,1 1-7 0,1 3-20 16,2 1-53-16,0 1-54 0,3-2-100 15,0 2-218-15</inkml:trace>
  <inkml:trace contextRef="#ctx0" brushRef="#br0" timeOffset="-106178.14">21143 9139 528 0,'2'3'119'0,"-1"-3"3"0,1 0-84 0,3-2-20 15,0 1-3-15,4-1-1 0,-3-1-3 16,1 1-3-16,-1-2-3 0,0-1-1 16,-1 0-1-16,0 0 0 0,-1-1-1 15,-3 0 0-15,2 0-1 0,-2-1 0 0,-1-1-1 16,0 2 0-16,0-1 0 0,-1 0 0 15,-2 0-1-15,2 3 0 0,-2-1-2 16,0 1 3-16,0 3 2 0,0 1 1 16,-2 2 3-16,0 3 2 0,-1 0 1 15,0 2 4-15,-3 3-3 0,2 1 0 16,-2 0-2-16,2 1-2 0,-1-1-1 16,3 2-2-16,1-2-1 0,1 0-1 0,2-3 0 15,3 2-1-15,1-4-1 0,3 0 1 16,1-1-2-16,3-4-3 0,2-1-5 15,2-1-7-15,-2-4-14 0,2-2-26 16,-2-3-43-16,2-1-37 0,0-1-85 16,-2 1-172-16</inkml:trace>
  <inkml:trace contextRef="#ctx0" brushRef="#br0" timeOffset="-105961.7">21349 9060 561 0,'-1'2'125'0,"1"2"2"0,-1 1-90 16,1 2-17-16,0 3-6 0,1 1-1 15,-1 1-2-15,1 1-3 0,-1 2-2 16,0-1-2-16,1-1-3 0,1 1-4 0,-2-3-7 16,1 0-12-16,-1-3-18 0,1 0-27 15,0-5-54-15,1-2-11 0,-1-4-72 16,0-2-124-16</inkml:trace>
  <inkml:trace contextRef="#ctx0" brushRef="#br0" timeOffset="-105832.68">21359 8997 510 0,'-2'-4'117'16,"-1"3"-3"-16,2-1-80 0,1 2-30 15,0 1-22-15,2 1-35 0,1 0-63 16,2-1 0-16,1-1-67 0,1 2-110 15</inkml:trace>
  <inkml:trace contextRef="#ctx0" brushRef="#br0" timeOffset="-105292.33">21549 9085 416 0,'-4'-3'117'15,"0"0"2"-15,2-1 0 0,0 0-86 0,-2-1-11 16,1 0-4-16,1 1-4 0,0 2-2 0,-2-1-3 16,0 1-2-16,1 1-1 0,-2 2-2 15,-1 0-1-15,1 1 0 0,-3 1-1 16,1 2-1-16,0 0 1 0,-1 1 0 16,2 0-1-16,0 0 0 0,0 0-1 15,2 2 0-15,2-2-4 0,-1 0-2 16,4-1 1-16,1 0-1 0,1-2 1 15,4 0 2-15,-1-2 2 0,2-2 4 16,2-1 2-16,0-1 1 0,-2-2-1 0,1 0 0 16,0 0-1-16,-5 0 0 0,1 2-1 15,-2 0 1-15,-1 2 0 0,-1 1 1 16,-1 2 0-16,0 1 0 0,0 2 0 16,2 1 0-16,-2 1 0 0,0 2-1 15,0 0 0-15,0 2-1 0,1 1-1 16,0 1 0-16,2 2-1 0,-1-1 0 15,2 2 0-15,-1 1 0 0,1 1 0 0,-1-2-2 16,-2 1-1-16,0-1 0 0,-5 1 1 16,-1 0 0-16,-2 0 1 0,-3 0-1 15,-2 0 2-15,-4-1 1 0,0-1 0 16,-1-3-2-16,1-2 0 0,1-1-1 16,3-4 2-16,1-4-2 0,4-5-3 15,2-2-3-15,2-4-1 0,2-3-1 16,1-4-2-16,3-3-3 0,0 0-1 0,1-1-3 15,2 2-4-15,-1 1-14 0,1 0-33 16,1 2-59-16,1-1-87 16,-1 0-199-16</inkml:trace>
  <inkml:trace contextRef="#ctx0" brushRef="#br0" timeOffset="-104886.95">21610 8919 582 0,'-2'-2'128'0,"0"4"0"16,1 0-87-16,1 3-27 0,0 2-6 16,0 3-3-16,1 2 1 0,1 4 1 15,1 1 0-15,1 2-1 0,-2-1-1 16,2 2 1-16,-1-1-1 0,-1 1-2 0,-2 0 0 16,-1-3-1-16,0 0-1 0,-2 1-1 15,1-1 0-15,-2 1 0 0,-1-2 0 16,1-3 0-16,2-1 0 0,0-2 0 15,-1-3-2-15,3-3 0 0,0-5 1 16,4-7-1-16,-1-1 1 0,2-5 1 16,1-2 1-16,3-2 2 0,-2-2-1 15,3 3 0-15,-2 2 1 0,0 3 2 16,-1 2 0-16,0 2 1 0,-3 3 0 16,0 1 0-16,0 2 0 0,-2-1-1 0,2 3-3 15,0 0-1-15,-1 2-1 0,1 0-1 16,2 2-2-16,-1 1-1 0,1 2-2 15,0 0 0-15,0 2-3 0,-1-1-2 16,0 2 0-16,-2 0 0 0,-1-1 0 16,-1-1-1-16,-1 0-5 0,0-2-10 15,-1-1-15-15,0-3-20 0,1-1-46 0,1-1-20 16,3-2-73-16,1-4-131 16</inkml:trace>
  <inkml:trace contextRef="#ctx0" brushRef="#br0" timeOffset="-104634.75">21915 8988 529 0,'-1'-9'129'15,"1"-1"2"-15,-1 1-73 0,1 1-22 0,0 2-11 16,0 2-8-16,-2 3-5 0,2 2-5 16,-2 4-2-16,0 3-2 0,-3 3 1 15,-3 3 0-15,0 3 2 0,-1 0 1 16,-1 2 0-16,2-1-1 0,0 0 0 15,2-2-3-15,3-1-1 0,1 0-2 16,4-2-2-16,0-2-3 0,3-1-4 0,2-3-4 16,3 1-5-16,0-3-6 0,2-3-13 15,0-2-29-15,1-2-51 16,-1-2-17-16,-1-2-78 0,-1-3-148 16</inkml:trace>
  <inkml:trace contextRef="#ctx0" brushRef="#br0" timeOffset="-104339.88">22046 8943 505 0,'-1'-4'117'16,"0"2"-2"-16,-1 2-72 0,1 2-26 15,1 3-13-15,0 2-8 0,-1 0-1 16,1 3 0-16,0 1 1 0,0 1 5 15,2 0 1-15,0-1 3 0,0 1 2 0,1 1 4 16,-2-2 2-16,1-1 1 0,1-2 0 16,-1 1-1-16,-1 2 0 0,1-3-3 15,-1 1-1-15,-1 1-2 0,1-1-2 16,-2 1 0-16,0 1-3 0,-1-1-2 16,1 2-6-16,-1-1-10 0,-2 2-20 15,0-1-44-15,-2-2-52 0,0-2-91 16,-2 0-198-16</inkml:trace>
  <inkml:trace contextRef="#ctx0" brushRef="#br0" timeOffset="-94393.42">5368 2820 392 0,'-13'2'82'15,"5"-1"-7"-15,5-1-72 0,2-1-9 16,2 1-4-16,-1 1 1 0,3 1 1 0,-2-2 5 16,0 1 11-16,-1-1 10 0,3 1 3 15,-3 0 5-15,1-1 5 0,-1 0 2 16,0-1 0-16,0 2-3 0,1-2-4 16,-1 1-5-16,0 0-5 0,1 1-6 15,2 1-3-15,0 0-2 0,4 0-1 16,0 2 0-16,4 0 0 0,5 1 0 15,2 0 0-15,-1-2 1 0,-1 2 0 0,6-1 1 16,4-2 0-16,5 2 0 0,4 0 0 16,2-1-1-16,0-1 0 0,4-1-2 15,2-1 0-15,0-1-1 0,-5-2 0 16,-4 1-1-16,0-2 1 0,5 2-1 16,5-2 0-16,-1 0 1 0,6 4-1 15,1-1 1-15,5 1-1 0,-1 0 1 0,0 1 0 16,-6 2 0-16,3 0-1 15,-6-3 0-15,7 0 0 0,2 0 0 0,6 0 0 16,0-2-1-16,-1-2 1 0,-4 2-1 16,-4-2 1-16,-8 2-1 0,-1-1 1 15,0 1 0-15,7 0 0 0,8 2 0 16,4-1 0-16,2 0 1 0,1 1-1 16,0 1 1-16,-5 0-1 0,-4 1 1 15,-3-1-1-15,5 0 0 0,6 3-1 0,-1-4 1 16,1 0-1-16,-2 0 1 0,-4 0-1 15,-4 0 1-15,-6-1-1 0,-2 1 0 16,-2-3 1-16,3 4-1 0,3-1 1 16,2 2-1-16,-2-1 1 0,1 0-1 15,-5 2 1-15,2 0 0 0,-5 0 0 16,0-1 0-16,6-1-1 0,5 3 1 16,3-2 0-16,3 1 0 0,1-3-1 15,-3 1 1-15,-2-1-1 0,-3 0 1 0,-7-1 0 16,-4 0 0-16,-1-3 1 0,-2 0 1 15,2 2 0-15,-3 1 0 0,-1-2 0 16,-3 2 0-16,-3 0-1 0,-4 1 0 16,-3 0-1-16,-2-3 0 0,0 2 0 15,-1 1-1-15,2-1 1 0,1 1-1 16,4 0 0-16,2 1 0 0,2 0 0 16,6 1 1-16,2-1-1 0,5 0 1 0,3 1-1 15,-1 1 0-15,-1-2 0 0,-2 0 1 16,-6 1-1-16,-5 0 0 0,-8-1 1 15,-5-1-1-15,-6-1 1 0,-1 0 0 16,-3 0 0-16,0 1 0 0,-3-4 0 16,0 0 0-16,0 1-1 0,1-1 1 15,2 1-1-15,1 0 0 0,2 0 0 16,0 1 0-16,3 1 0 0,-2-1 0 0,1 2 0 16,-2 2 0-16,0-1 0 15,-1 0 0-15,-1 0 0 0,0 0 0 0,-3 1 0 16,-2-2 1-16,-1 0-1 0,0 1 1 15,-3-2-1-15,-1 1 1 0,0 0 1 16,0 0-1-16,0 0 1 0,0-2-1 16,0 4-1-16,1-2 1 0,3 1-1 15,2-1-1-15,1 1 1 0,3 2-1 16,5 2 0-16,2-1 1 0,0 1 0 0,0 0 0 16,0 1 0-16,0-1 0 0,-1 0 1 15,-5-2-1-15,-2-2 0 0,-2 1 0 16,-2-2-1-16,-2 0-1 0,-2-1 1 15,-2 0-2-15,-2 0-3 0,0-2-7 16,-4-1-11-16,1 2-27 0,-1 0-40 16,1 0-46-16,0 1-92 0,1 0-188 15</inkml:trace>
  <inkml:trace contextRef="#ctx0" brushRef="#br0" timeOffset="-89809.51">5816 2565 322 0,'-4'-5'96'0,"1"1"7"16,-2 1-21-16,0-1-25 0,0 2-12 16,1-1-6-16,1 1-6 0,0 0-4 15,2 0-5-15,-2 1-4 0,3-2-3 0,0 2-4 16,0 1-2-16,2-1-3 0,-1 2-1 16,1 3-2-16,3 2 1 15,0 3 0-15,1 3 1 0,0 2 2 0,-1 7 0 16,0 4 0-16,-1 1-1 0,-3 2 0 15,-2 0-1-15,0-1-1 0,-3-1-1 16,1-3 0-16,1-4 0 0,-2 0-2 16,3-6 1-16,0-2-2 0,0-1 1 15,-1-4 1-15,2-3 0 0,0-1 4 0,2-3 2 16,-2-4 0-16,1-2-1 0,-1-3 0 16,1-2-1-16,-1-7-1 0,0-2-5 15,1-1 0-15,-1-2-1 0,0-2-1 16,-1 0 1-16,0 1 0 0,0 3-1 15,1 2 1-15,-2 3-1 0,1 3 1 16,0 5-1-16,1 0 0 0,0 4 0 16,0 1 0-16,0 2 0 0,1 0 0 15,-1 2-1-15,0 0-1 0,1 0 0 0,-1 1-1 16,0 1 1-16,3 1-1 0,-2 2 1 16,2 2-1-16,-1 1 2 0,0 4 0 15,0 2 0-15,0 3 1 0,-1 2 0 16,1-2 0-16,-1-1 0 0,1 1-3 15,1 0-10-15,0-6-15 0,1-1-53 16,1-5-72-16,-1-3-113 0,-3-2-260 16</inkml:trace>
  <inkml:trace contextRef="#ctx0" brushRef="#br0" timeOffset="-88618.11">9280 2493 383 0,'-5'-5'96'0,"-2"-1"3"0,-2 4-38 15,-1 1-33-15,1 2-6 0,-1 2-2 16,0-2-1-16,3 0 0 0,1 2 1 15,2-2-1-15,1 0 0 0,1-1 0 16,2 0-3-16,0 0-1 0,0 0-3 16,0 0-3-16,-1 0-2 0,1 0-1 15,0 1-1-15,-2 3 2 0,-4-3 1 0,4 7 2 16,-5-1 0-16,-2 2 2 0,-1 3-1 16,2 3 0-16,-2-1-3 0,5 5-1 15,-4-3-3-15,6 2-2 0,1 0-1 16,4 1 0-16,0-2-1 0,8-1 0 15,1-3 0-15,1 0 0 0,4-5 1 16,1-2 0-16,3-3 1 0,-1-5 0 16,-4-1 0-16,0-2 1 0,0-2-1 0,-3-4 1 15,-2-1 0-15,-2 0-1 0,0-1 1 16,-2-2 0-16,-1 2-1 0,-2 0 1 16,-2 1 0-16,-1 1 0 0,-1 2 1 15,-1 0 0-15,-3 1 1 0,1 0 1 16,-1 0-2-16,-1 2 1 0,3 0-1 15,-2 1-1-15,1 2 0 0,1 0-2 16,1 1-1-16,1 0 0 0,1 1-4 16,-1 1-3-16,1-1-3 0,0 1-5 15,0-1-5-15,1 1-8 0,-1-1-15 0,2 1-16 16,1 0-15-16,-2 2-19 0,3-2-24 16,-1 1-15-16,2 0-57 0,0 2-83 15</inkml:trace>
  <inkml:trace contextRef="#ctx0" brushRef="#br0" timeOffset="-88331.35">9412 2630 478 0,'0'1'126'0,"0"-2"4"0,-1 0-55 0,1-1-27 16,0 2-12-16,0 0-8 0,-1 0-8 15,1 0-6-15,0 2-4 0,0-4-4 16,0 2-2-16,0 2-2 0,0-1-5 16,0 0-4-16,0-1-6 0,1 0-7 15,-1 0-10-15,3 0-19 0,0-1-30 16,1-3-40-16,2 1-14 0,0-1-68 15,3 0-122-15</inkml:trace>
  <inkml:trace contextRef="#ctx0" brushRef="#br0" timeOffset="-88137.09">9505 2618 477 0,'2'1'122'0,"-2"-1"5"16,0 0-60-16,0-1-22 0,0 1-10 15,0 0-9-15,-2 0-6 0,2 0-4 16,0 0-5-16,0 0-3 0,0 0-4 16,0-2-6-16,0 4-6 0,0-2-6 15,-1-2-18-15,1 1-29 0,1 0-52 16,-1-1-24-16,3-2-80 0,-2 0-157 16</inkml:trace>
  <inkml:trace contextRef="#ctx0" brushRef="#br0" timeOffset="-87929.89">9651 2588 445 0,'3'3'121'16,"2"0"3"-16,-5-1-54 0,4 1-18 15,-4 0-10-15,-4-3-11 0,4 1-9 0,-2 0-7 16,-1-2-3-16,1 1-3 0,-1 0-5 15,1-1-11-15,4-2-26 0,-2 0-92 16,6 0-11-16,0-1-93 0,3 2-188 16</inkml:trace>
  <inkml:trace contextRef="#ctx0" brushRef="#br0" timeOffset="-87579.48">9809 2536 558 0,'-1'-2'133'0,"1"0"6"0,0 2-89 15,-1-1-13-15,1 1-8 0,0 1-8 16,0 0-5-16,1 0-5 0,0 2-4 16,2 2 0-16,0 1-1 0,2 2-1 15,3 2 1-15,1 2-1 0,1 2 0 0,2-1-1 16,3 2-1-16,1 0-2 0,1-2-2 16,0 0-4-16,0-1-4 0,-1-4-5 15,-1 0-6-15,-3-2-10 0,-3-2-18 16,-3-1-33-16,-2 0-53 0,-3-2-6 15,-4-2-75-15,1 1-131 0</inkml:trace>
  <inkml:trace contextRef="#ctx0" brushRef="#br0" timeOffset="-87328.51">9945 2506 451 0,'-7'1'103'0,"1"1"4"16,1-1-66-16,0 5-14 0,1 1-5 0,-1 3-1 15,0 2-1-15,-1 3 1 0,-1 3-2 16,-2 2-4-16,1 3-1 0,-3-1-3 16,-1 2-1-16,0-4-3 0,0 1-3 15,2-4 0-15,2-2-2 0,1-5-4 16,3-3-12-16,1-4-29 0,3-4-86 15,3-6-101-15,1 0-251 0</inkml:trace>
  <inkml:trace contextRef="#ctx0" brushRef="#br0" timeOffset="-87048.13">9907 2476 549 0,'-1'-3'124'0,"1"1"1"0,0 2-87 15,0 2-15-15,-1 2-8 0,1-1-4 16,0 5-1-16,0 0 1 0,-1 3 1 16,1 3 0-16,0 2 0 0,0 0-2 15,0 5-1-15,0 3-3 0,0 3-1 16,0-1-2-16,0 1-1 0,0 0-6 15,1-2-6-15,0-3-9 0,0-3-22 0,0-5-36 16,1-1-56-16,-1-5-6 0,0-2-76 16,-1-3-124-16</inkml:trace>
  <inkml:trace contextRef="#ctx0" brushRef="#br0" timeOffset="-86715.22">9813 2668 479 0,'-6'2'120'0,"1"-3"4"0,0 0-69 0,1 1-14 16,2 0-6-16,1-1-8 0,-1 1-6 15,2 0-5-15,0 0-2 0,2-2-2 16,1 1-3-16,3-1-1 0,2 1-1 16,2 1-1-16,2-3-1 0,2 3-1 15,5 0-1-15,-1 0 0 0,2 0-1 16,-1-2 1-16,1-2-1 0,0 0-3 0,-3-1-4 16,-1 0-6-16,-3 1-7 0,-2 0-9 15,-2 0-24-15,-4 1-34 0,-2-1-55 16,-3 0-90-16,-1 1-198 0</inkml:trace>
  <inkml:trace contextRef="#ctx0" brushRef="#br0" timeOffset="-77165.55">10880 3457 409 0,'-4'-3'102'16,"0"0"3"-16,2-2-58 0,-2 1-14 16,3 2-4-16,-1-2-5 0,-1 3-7 15,1 1-4-15,-1-2-4 0,1 4-3 16,-1-1-3-16,-2-1 1 0,1 2 0 15,-3 0 1-15,0 1 3 0,-1 0 2 16,-2 0 2-16,-1 0 1 0,1-1 1 0,0 2-1 16,2 1-1-16,-1 0-1 15,0 1-3-15,2 1 0 0,-4-1 0 16,0 3-2-16,0 0 0 0,1 2 0 0,-1 1 0 16,1-1-2-16,3 1 0 0,5 3-2 15,2-2-2-15,6 2 0 0,3-3-1 16,2-1 0-16,7-2-1 0,2-2 1 15,6-3-2-15,2-2-3 0,-3-4-5 0,-1-3-8 16,0-1-16-16,-5 0-35 0,-3 0-41 16,-4-1-23-16,-4 2-79 0,0 2-141 15</inkml:trace>
  <inkml:trace contextRef="#ctx0" brushRef="#br0" timeOffset="-76608.45">11027 3546 416 0,'0'-2'87'0,"0"-3"1"15,1 1-72-15,-1 0-3 0,0 1 5 0,0 0 5 16,0 1 3-16,-1 1 3 15,0-1 1-15,-1 1-1 0,0 0-4 16,-1 0-4-16,1-3-2 0,-2 2-3 0,1-1-1 16,0 0-3-16,-1-1 0 0,2 1-2 15,0 1-2-15,-1 2-1 0,1 0-3 16,-1 1 0-16,0 2 0 0,-1 0-1 16,0 3 0-16,-1 2 1 0,0 2 0 15,1-1 0-15,-1 4-1 0,1-2 0 16,0 1-1-16,3-1-1 0,1 0 0 15,2-1-2-15,1 0 1 0,2-3-1 0,0-1 1 16,2-4 2-16,0-2 0 0,2-3 0 16,0-2 0-16,-1-1 0 0,2-2 1 15,-3 0-1-15,-1-1-1 0,-1 2 0 16,-1 1 0-16,-2 0 2 0,0 2-2 16,-2-1 1-16,1 3-1 0,-2-2 0 15,-1 2 0-15,1-1 0 0,0 1 0 0,1-2 0 16,-1 1 1-16,1 2-1 0,0-1 0 15,0 1 0-15,0-1-1 0,1 2 0 16,-1 0 0-16,1 0-1 0,0 2 0 16,1 0 0-16,0 0 0 0,1 2 0 15,0 1 0-15,0 0 0 0,0 2 1 16,0-1 0-16,2 2-4 0,-2-2-7 16,4 0-12-16,1-2-32 0,2-2-65 0,1-3-21 15,1-4-90-15,4 3-170 0</inkml:trace>
  <inkml:trace contextRef="#ctx0" brushRef="#br0" timeOffset="-76118.91">11251 3415 333 0,'-4'-8'95'0,"1"-4"8"0,-1 4-42 16,-1-1-5-16,3 2-1 0,0 0-7 15,1-1-7-15,0 2-7 0,1 1-5 0,0 2-5 16,0 0-4-16,0 1-4 0,0 0-3 16,0 2-3-16,-1 2-2 0,1 0-4 15,0 3-1-15,-2 1 0 0,2 3 0 16,0 2 1-16,0 2 2 0,2 4 1 15,-1 1 1-15,1 1 0 0,2 2-1 16,0 0 0-16,-1-2-2 0,3 0-1 16,1-3-1-16,0-2-2 0,0-1-2 15,2-2-2-15,-1-3-3 0,0 0-4 0,-3-2-6 16,-2-3-11-16,-1 0-16 0,-4-1-51 16,-3-2-48-16,-2 0-94 0,-1 3-205 15</inkml:trace>
  <inkml:trace contextRef="#ctx0" brushRef="#br0" timeOffset="-74054.33">11448 3458 352 0,'0'0'97'0,"0"1"3"0,0-2-27 16,0 1-31-16,0 0-11 0,0 1-4 15,0-1-5-15,0 0-2 0,0 0 1 0,0 0-2 16,0 0 1-16,0-1 1 0,0 1-1 16,0-2 1-16,1-1-1 0,-1 1-1 15,0-1 0-15,0 1-2 0,-1-1-2 16,1 1-1-16,0 1-2 0,-1 1-3 15,1 0-2-15,0 1-2 0,-1 0-1 16,-1 1-2-16,1 2 0 0,0 1-1 16,0 0 0-16,-2 2 1 0,2 1-1 0,-1 0 1 15,0 2-1-15,0-1 0 0,1-2-1 16,0 2 0-16,-1-2-1 0,2-1 0 16,0-2 0-16,0 1 1 0,0-2-1 15,0 0 1-15,2-1 2 0,-1 3 0 16,-1-2 0-16,1-1 0 0,0 2 0 15,0-2 0-15,-1 2-1 0,0-2 1 16,2-1-1-16,-2 2 0 0,0-2-1 16,0 0 1-16,0 1-1 0,1-2-1 0,-1 0 1 15,0 0-1-15,0 0 0 0,0 0 1 16,0 1 0-16,0-2 1 0,0 1 1 16,0 1-1-16,1-1 1 0,-1 1-1 15,0-1 1-15,1 0-1 0,-1 1 0 16,0 0-1-16,0-1 1 0,0 2 0 15,2-2-1-15,-2 1 1 0,0 0-1 16,0-1 1-16,1 0-1 0,0 0 1 0,-1 0 1 16,-1 0-1-16,1 0 0 0,0 0 1 15,0 0 0-15,0 0 0 0,0 1 0 16,0-1 0-16,0 0 0 0,0 0 0 16,0 0 0-16,0 0-1 0,0-1 0 15,0 1 0-15,0 0 0 0,0 1-1 16,0-2 1-16,0 0 0 0,0 1-1 15,0 0 1-15,0 0 0 0,0 1 0 16,0-2 1-16,0 2-1 0,0-1 0 0,0 0 1 16,0 0-1-16,0 0 1 0,0 0-1 15,1 0 0-15,-2 0 0 0,1 0 0 16,0 1 0-16,0-2-1 0,0 1 0 16,0 0 0-16,0 1 0 0,0-1 0 15,1-1 0-15,-1 1 0 0,0 0 0 16,0 1 0-16,0-1 0 0,-1 0 1 0,1 0-1 15,0 0 0-15,0 0 1 0,0 0-1 16,0 0 1-16,0 0 0 0,0 0-1 16,1 0 1-16,-1 0 0 0,0 0-1 15,0 0 0-15,0 0 0 0,0 0 0 16,0 0 0-16,0-1 0 0,-1 1 0 16,1 1 0-16,0-1 0 0,0 0 0 15,0-1 0-15,0 1-1 0,-1 0 1 16,2-1 0-16,-1 1 0 0,0 0 0 0,0 0 0 15,0 0-1-15,1 0 2 0,-1 0-1 16,0 0 0-16,0 1 0 0,0-1 0 16,0 0 0-16,-1 0 0 0,2 0 0 15,-1 0 0-15,0 0 0 0,0 0 0 16,0 0 0-16,0 0-1 0,0 1 2 16,0-2-1-16,0 1 0 0,0 1 0 15,-1-1 0-15,2-1 0 0,-1 1 1 0,0 0-1 16,0 0 0-16,0 0-1 0,0 0 1 15,0 0 0-15,0 1 0 0,0-1 0 16,0 2-1-16,0-4 1 0,1 4 0 16,-1-4 0-16,0 2 0 0,1 0 0 15,-1 0 0-15,2 0 1 0,-2 2-1 16,0-2 0-16,0 0 0 0,0 1 0 16,0-1 0-16,1 0 0 0,0 0 0 15,-1 0 0-15,1 0 0 0,1 0 0 0,-1 1 0 16,0-1 0-16,-1 1 0 0,0 0 0 15,0 1 0-15,0-2 0 0,0 0 1 16,-1 0-1-16,0 1 0 0,-1-1 1 16,2-1-1-16,0-1 1 0,0 1-1 15,0 0 0-15,2 0 1 0,-1 0-1 16,0-1 1-16,-1 2-1 0,1 0 0 0,-1 0 1 16,1 0-1-16,-1 0 0 0,2 0 0 15,-2-1 0-15,1 0-1 16,-1-2 0-16,0 1-1 0,0-2-3 0,0 1-5 15,0-2-4-15,0 0-9 0,-1 0-10 16,1 1-40-16,0 2-85 0,-2-2-111 16,1 3-263-16</inkml:trace>
  <inkml:trace contextRef="#ctx0" brushRef="#br0" timeOffset="-73129.24">11448 3403 311 0,'0'-6'95'16,"0"0"7"-16,0 1-31 0,0 0-9 15,0 0-8-15,0 1-9 0,0 2-7 0,0-1-9 16,1 2-6-16,-1 0-5 0,0 1-3 15,0 0-4-15,0 1-1 0,0-1-2 16,0 0-2-16,0 0-2 0,-1 3 0 16,1 0 0-16,0 1 0 0,-1 2 1 15,-2 1 1-15,2 3 2 0,0 2 1 16,-1 2 1-16,0-1 1 0,0 2-1 16,1 0 0-16,-1-1 0 0,2 1-2 15,-1-3-1-15,-1 1-1 0,2-4-2 0,0 1 0 16,0-1-2-16,1-1 1 0,-1 0-1 15,2-1 0-15,1 2 0 0,-2-2 0 16,2-1 0-16,-2 1-1 0,0 0 0 16,0-1-1-16,0-1-4 0,-1-2-4 15,2 0-6-15,-1-1-8 0,-2 1-15 16,1-3-47-16,0-2-63 0,0-1-101 16,-3-1-227-16</inkml:trace>
  <inkml:trace contextRef="#ctx0" brushRef="#br0" timeOffset="-72739.23">11405 3507 452 0,'1'1'116'15,"-2"-1"4"-15,1 0-45 0,-1 0-38 16,1-1-12-16,1 1-6 0,-1 1-4 15,1-1-3-15,1 3 0 0,-1-2 0 16,1 1 0-16,1 1 3 0,-1 2 0 16,1-3-1-16,0 2-2 0,1-3-4 15,1 0-2-15,0-1-3 0,0-2-6 16,0-3-6-16,0-1-9 0,-2-3-10 0,2 1-24 16,1-2-45-16,0-1-44 0,1-1-85 15,-1 3-180-15</inkml:trace>
  <inkml:trace contextRef="#ctx0" brushRef="#br0" timeOffset="-72280.86">11557 3492 450 0,'-6'-1'114'0,"1"0"2"0,0-2-37 0,0 1-49 15,0-1-6-15,2 1-1 16,-2 0-2-16,1-2-3 0,2 0 0 0,-2 1-2 16,2 0-1-16,0 2-2 0,0 0-2 15,1-1-2-15,-1 2-2 0,1 0-1 16,-1 3-1-16,-2-2-2 0,0 3-1 16,2-2 1-16,0 4 0 0,-2 2 0 15,0 0 0-15,2 0 2 0,-1 1-1 16,2 0 0-16,0 2-1 0,1-1 0 15,0-2 0-15,1 1-1 0,4 0-1 16,0-2-1-16,2-1 1 0,2 0 0 0,3-3-1 16,2-1 0-16,-1-1 0 0,0-2 0 15,2-3 0-15,-3 1 1 0,2-3 1 16,-3-2 1-16,-1 0-1 0,-2-2 2 16,1 0-1-16,-4-2 0 0,-3 1-1 15,-2-4-1-15,-3 2 1 0,-1 0-1 16,-2 2 0-16,-3 3-1 0,-1-1 1 0,2 4 0 15,-2 4 1-15,-1 1-2 0,0 2-1 16,0 2-5-16,0 0-8 0,2 2-10 16,1-1-27-16,3-1-66 0,0-2-34 15,5-2-95-15,5-5-192 0</inkml:trace>
  <inkml:trace contextRef="#ctx0" brushRef="#br0" timeOffset="-71994.92">12230 3301 541 0,'-8'-2'125'0,"3"0"0"16,2 1-61-16,-62 0-55 0,62 2-6 15,2 2-1-15,1 3 2 0,-1 4 2 16,1 3 2-16,0 4 3 0,64 4 5 0,-62 4 0 15,-1 0 1-15,-1 2-1 0,0 0-2 16,-1-1-4-16,0-2-1 0,1-2-3 16,-1-3-2-16,2-3-1 0,1-3-2 15,2-3-4-15,1-1-6 0,0-3-8 16,0-3-9-16,1 0-19 0,-1-3-45 16,1-1-54-16,-3-3-93 0,1-1-202 15</inkml:trace>
  <inkml:trace contextRef="#ctx0" brushRef="#br0" timeOffset="-71810.54">11696 3517 564 0,'-2'-1'125'0,"2"1"0"0,0 0-93 16,2-2-15-16,2 1-5 0,3 1 0 16,0 0-2-16,2 0 0 0,0 0 1 15,1-1-1-15,61 0-1 0,4-1-4 16,-2 0-8-16,3-2-6 0,4-2-11 15,4 0-27-15,2 0-50 0,-61-3-39 16,-4 1-88-16,-2 0-182 0</inkml:trace>
  <inkml:trace contextRef="#ctx1" brushRef="#br0" timeOffset="-84748.49">18160 5764 0,'0'0'15</inkml:trace>
  <inkml:trace contextRef="#ctx0" brushRef="#br0" timeOffset="-70020.26">12627 3473 466 0,'-13'0'115'0,"0"1"4"0,1-1-63 0,-2-3-18 15,2 1-4-15,1-2-6 0,1 3-3 16,1-3-3-16,2 2-2 0,-2 0-5 0,2 0-1 15,1 4-2-15,-1-1-2 0,1 4 0 16,-1 0-1-16,1 3 0 0,0 2-1 16,1 1 0-16,0 1-1 0,2 0-1 15,-1-1-2-15,2 2-1 0,-1-2-2 16,3-3-2-16,0 1-4 0,0-3-1 16,1-2-1-16,1-1 3 0,1-3 1 15,2 0 2-15,1-3 1 0,2-2 3 16,0-1 2-16,1 0 1 0,-1-2-1 15,0 2-2-15,-3-1-1 0,-1 2 1 0,-1 0 0 16,-1 0-1-16,-2 1-1 0,0 1-1 16,0-1 1-16,-1 2 1 0,0-2 0 15,1 1 0-15,-1 2-1 0,1 0 1 16,0 0-1-16,0 1 0 0,1 0-1 16,1 1-1-16,2-1 0 0,1 2 1 0,2 1 0 15,1 2 1-15,0-2-1 16,2 2 0-16,-1 1 0 0,-1 2 0 15,1-2 1-15,-1 0-1 0,-2 0 1 0,2 2 0 16,-2-4 0-16,-1 0-2 0,0 0-4 16,2-3-8-16,-1 0-8 0,3-2-13 15,2-3-49-15,1-1-69 0,3-1-105 16,2-1-237-16</inkml:trace>
  <inkml:trace contextRef="#ctx0" brushRef="#br0" timeOffset="-69757.58">12797 3338 582 0,'-5'-7'131'0,"1"-1"1"16,2 3-97-16,1 3-16 0,1 2-6 15,0 2-6-15,1 3-3 0,0 3-2 0,1 0 0 16,1 4 2-16,-1 3 1 0,1 2 2 15,-2 3 2-15,0-1 1 0,0 3 0 16,-1-1-2-16,0 0 0 0,2-1-1 16,-1-2-1-16,1-4-3 0,1-1-6 15,2-3-5-15,-2-2-10 0,1 0-22 16,-2-5-60-16,2 0-44 0,-1-2-98 0,0-2-207 16</inkml:trace>
  <inkml:trace contextRef="#ctx0" brushRef="#br0" timeOffset="-69446.25">12983 3337 581 0,'-2'-6'136'0,"-1"-1"2"16,1 3-88-16,0 0-23 0,2 1-7 15,-1 2-6-15,1 1-5 0,-1 3-4 16,0 0-2-16,-2 3 0 0,2 4-1 16,-3 2 0-16,1 3 2 0,0 4 0 15,0-1 0-15,-1 3 1 0,1 1 0 0,1 0 0 16,0 0-1-16,2 1 0 0,1-1 0 16,1-1-1-16,2-3-2 0,3 0-1 15,3-4-3-15,2-1-8 0,3-2-8 16,6-5-11-16,5-1-13 0,2-4-44 15,0-5-60-15,6-2-96 0,-1-1-207 16</inkml:trace>
  <inkml:trace contextRef="#ctx0" brushRef="#br0" timeOffset="-69198.19">13328 3247 654 0,'-2'-3'138'0,"1"7"1"16,-1 1-113-16,2 3-14 0,2 2-5 15,0 4-3-15,2 3 1 0,3 4 2 0,3 0-1 16,1 1 0-16,2 1 0 0,3 3-1 16,2-4-1-16,-1 0-1 0,-1-1 0 15,-3-1-3-15,-1-2-3 0,-4 0-4 16,-5 1-5-16,-5 2-8 0,-8 3-23 15,-7 4-105-15,-9 0-110 0,-9 4-276 16</inkml:trace>
  <inkml:trace contextRef="#ctx1" brushRef="#br0" timeOffset="-76985.49">14681 13286 0,'0'0'16</inkml:trace>
  <inkml:trace contextRef="#ctx0" brushRef="#br0" timeOffset="-61981.16">10954 3930 519 0,'-6'-3'129'0,"1"1"5"16,-1 2-66-16,0-3-26 0,1 2-10 0,-1 0-4 15,1 0-4-15,0-1-2 0,0 0-3 16,2 1-3-16,-1 1-1 0,0-2-3 16,0 2-2-16,0 0-1 0,-1 3-3 15,-2-1-1-15,-3 3 1 0,-1 3 0 0,-4 3 0 16,-1 1 1-16,-2 3 1 15,1-1-1-15,2 3 0 0,1-1-2 0,3-1-1 16,4-3-2-16,5-1-1 0,4 0-2 16,5-2 0-16,6-3 0 0,6-2 0 15,3-2 2-15,3-2 0 0,1-2-3 16,-1-2-7-16,-3-1-11 0,-2 0-11 16,-4 0-13-16,-3 3-35 0,-2-2-86 15,-1 3-110-15,-2 0-247 0</inkml:trace>
  <inkml:trace contextRef="#ctx0" brushRef="#br0" timeOffset="-61477.03">11272 3980 528 0,'-4'-4'134'0,"0"3"2"0,1-2-40 15,-1 0-66-15,-1-1-9 0,1-1-3 16,0 0-2-16,-3-1-4 0,1-1-1 16,-3-3-2-16,-1 3 0 0,-1-2-1 15,0 2 0-15,1 1-1 0,-1 2 0 16,1 0-2-16,3 5 1 0,-6 1-2 16,4 3 0-16,-2 2 0 0,-2 2 0 0,2 0-2 15,2 2 1-15,-1 2 0 0,2-1-1 16,2 0-1-16,1-1 0 0,3 0 0 15,1 0-1-15,1-2-1 0,2-1-3 16,2-2-1-16,3-1-1 0,2-2-1 16,2-3 0-16,0-1 0 0,1-2 0 15,-1-3 4-15,0 0 2 0,-2-1 1 0,-2-2 2 16,-2 2 1-16,-1-2 0 0,-2-1 1 16,0 3-1-16,0 0 0 0,-2 2 0 15,1 0-1-15,-1 2 1 0,-1 0-1 16,1 3 0-16,0-2 0 0,0 4-1 15,2 1 0-15,-1 0-1 0,2-1 1 16,2 4-1-16,3 2-1 0,0 0 2 16,1 1-1-16,1-3 0 0,0 2 0 0,0 2-1 15,-3-2 1-15,-1-2 0 16,0 0-2-16,-1 0-5 0,0-1-9 0,1-1-9 16,1-3-13-16,0-1-48 0,1-3-68 15,2-2-106-15,0-2-228 0</inkml:trace>
  <inkml:trace contextRef="#ctx0" brushRef="#br0" timeOffset="-61273.15">11382 3825 560 0,'-1'-6'140'0,"0"1"4"16,1 2-78-16,0 2-22 0,0 1-12 16,1 1-8-16,0 2-7 0,1 4-5 15,1 1-3-15,-1 4 1 0,1 4 2 16,-1 3 1-16,-1 0 1 0,1 3-1 15,-4 2-2-15,2-4-1 0,-2 2-3 16,1-2-2-16,1-3-3 0,0-1-7 0,2-2-10 16,-1-3-15-16,4-2-23 0,0-2-71 15,0-4-40-15,-1-2-107 0,0-2-212 16</inkml:trace>
  <inkml:trace contextRef="#ctx0" brushRef="#br0" timeOffset="-60975.51">11489 3745 606 0,'0'-9'136'0,"-2"3"1"15,2 3-104-15,0 2-14 0,0 2-4 16,0 6-5-16,-1-1-2 0,1 2 0 15,0 2 1-15,0 4 2 0,0 1 2 0,0 4 3 16,1-1 0-16,-1 2 0 0,2-1-1 16,-2 2-2-16,1-1-2 0,-1-2-1 15,-1-1-3-15,1 1-3 0,0-5-1 16,-2 0 0-16,1-2-2 0,1-2-5 16,0 0-9-16,0-3-13 0,-1-3-25 15,1 0-97-15,1-2-13 0,-1-2-102 16,1 0-191-16</inkml:trace>
  <inkml:trace contextRef="#ctx0" brushRef="#br0" timeOffset="-60743.29">11453 3911 664 0,'0'0'152'0,"0"-2"3"0,0 1-112 0,0 1-16 15,0-2-5-15,1 2-5 0,0-1-5 16,2 1-2-16,-1 0-3 0,1-1 0 16,2 0 1-16,1-1-1 0,4-1-3 15,2-1-6-15,1 0-10 0,5-2-14 16,0-1-18-16,1 1-58 0,1-3-62 0,0 2-110 16,-3-1-237-16</inkml:trace>
  <inkml:trace contextRef="#ctx0" brushRef="#br0" timeOffset="-60210.42">11742 3882 450 0,'-4'0'113'0,"1"-3"4"0,-1 2-56 16,0-3-26-16,2 2-6 0,1-2-2 16,-3 1-3-16,0-1-3 0,-1-1-2 15,-1 1-3-15,-1-1-1 0,-4 3-3 0,-2 0-1 16,-2-2-2-16,0 1-1 0,-1 2 1 16,1 1-1-16,2 0 0 0,2 1-1 15,1 2 1-15,3 3 0 0,-2 1 1 16,2 4 1-16,0 4 2 0,-2 1 1 15,0 1 1-15,1 3-1 0,0-2-1 16,1-1-3-16,3-1-3 0,1-2-3 16,4-3-3-16,1-3-1 0,2-2-2 15,3-2 0-15,3-1 2 0,1-6-1 0,2-1 0 16,-1-2 0-16,1-4 1 0,1-2 1 16,-3-1 1-16,0-3-2 0,-3-1 1 15,0 1 1-15,-3-1-1 0,-2 1 0 16,0 2 0-16,-3 3-1 0,0 4-1 15,0 2 1-15,-1 1 0 0,1 3-1 16,0 2 1-16,0 2-1 0,2-1 1 16,2 2 0-16,-1 0 0 0,2 0 2 0,3 3 1 15,0-1 1-15,3 0 1 0,-1 1-1 16,-1 1 1-16,0 0 0 0,0 1-1 16,-2-1 0-16,-1 1-1 0,-2-1-1 15,0 0-5-15,1-1-11 0,-4-1-14 16,0 0-46-16,0-1-86 0,1-2-118 15,5-3-277-15</inkml:trace>
  <inkml:trace contextRef="#ctx0" brushRef="#br0" timeOffset="-59706.48">11982 3844 526 0,'-65'-6'138'16,"3"3"0"-16,119 0-11 0,-53-1-104 15,59 0-9-15,3 1-4 0,-61-1-2 0,59 0-1 16,5 2 3-16,-57 1 1 0,59 1 0 16,-60 2-1-16,2 0-1 0,-1 2-1 15,1 0-2-15,-2 2-3 0,0 0-1 16,0 1-2-16,0 3-1 0,-4 0-1 16,-1 1 1-16,-5 1-2 0,1 2 0 15,0-1-1-15,-2-1 0 0,0-1 0 16,-2-1 0-16,1 0 1 0,-3-1 0 15,1-3 1-15,-1 0 2 0,2-1-1 16,-2-2 2-16,0 1 0 0,2-3 1 0,2 1 0 16,0-1 0-16,0-2-1 0,0-1-2 15,2 1-3-15,1-3 0 0,0 0-3 16,2-4 0-16,-1-2-1 0,1-1 0 16,-1-2 2-16,-2-2 2 0,2-1 1 15,-2 0 1-15,1 2 1 0,-1-1 2 16,-1 4 3-16,1 1 3 0,0 3 1 0,-1 2 0 15,-2 2-1-15,1 3 1 0,0 3-1 16,-1 1-2-16,0 3-2 0,-1 1-2 16,1 4 1-16,1 0 0 0,-1 4 0 15,1 0 0-15,1 0-1 0,0-1 1 16,3 0-1-16,2-1 1 0,-1-2-1 16,4-4 1-16,-1 0-1 0,1-3-1 15,-1-3-5-15,1-2-8 0,-3-1-12 16,-1-4-21-16,-3-1-82 0,0-3-23 15,-1-3-98-15,1-1-191 0</inkml:trace>
  <inkml:trace contextRef="#ctx0" brushRef="#br0" timeOffset="-58760.36">12756 3757 568 0,'-6'-3'132'0,"0"-2"3"0,-4-1-90 16,2 3-15-16,-1-1-8 0,1 4-5 16,-5 0-5-16,2 4-3 0,-2 3-2 15,2 4 1-15,-1 6-1 0,1 4 2 16,0 4 0-16,2 1 0 0,2 0-1 15,2 2 0-15,2-1-2 0,4-2-2 0,3-6 0 16,1 0-2-16,4-5-1 0,2-1-2 16,3-5-3-16,6 0-5 0,1-3-9 15,4-4-10-15,4-2-20 0,0-2-66 16,0-4-35-16,-3-4-95 0,-3-2-193 16</inkml:trace>
  <inkml:trace contextRef="#ctx0" brushRef="#br0" timeOffset="-58431.1">12966 3756 505 0,'0'-2'126'16,"2"4"4"-16,1-1-41 0,2 0-58 16,0 3-7-16,1-1-1 0,1 2-1 15,0 3-2-15,2 1-2 0,-1 4-2 16,1 1-2-16,1 2-2 0,1 0-3 16,-1 1-1-16,1 2-2 0,0-3-2 15,-3 0-6-15,-2 0-8 0,-4-1-4 0,-5 1-6 16,-4 2-4-16,-7-3-4 0,-3 4-3 15,-6 0-4-15,-5 1-26 0,-7 1-75 16,-6 1-95-16,-11 4-234 0</inkml:trace>
  <inkml:trace contextRef="#ctx1" brushRef="#br0" timeOffset="-59145.52">15321 18762 0,'0'0'0,"0"0"0,37-92 15,-31 59-15,-3 5 16,-3 3 0,-3 10-1</inkml:trace>
  <inkml:trace contextRef="#ctx0" brushRef="#br0" timeOffset="-43805.7">11503 8483 474 0,'-1'-4'117'0,"-1"1"4"0,-1 2-67 15,2-1-18-15,0 1-3 0,-1 2-2 16,2-2-6-16,-1 1-5 0,2 0-3 16,1 0-1-16,-2 1-1 0,2 0 0 15,2-1 1-15,-1 0-1 0,5 1 2 16,-1-1 0-16,4 0 0 0,-1 1-1 16,3-1-2-16,2 2-2 0,4-1 0 0,-1 1-2 15,4 1 0-15,0-1-2 0,3 1-1 16,-2 0 0-16,58 0-2 0,-62-1-1 15,-3 1 0-15,60-2 0 0,1-1 0 16,5-1 0-16,2-2 0 0,-56-2 0 16,61-1 0-16,4 0 0 0,-62-1 0 15,-7-1 0-15,-5 4-1 0,-3-1 0 0,-4 2-1 16,-2 2 0-16,0 1 0 0,2 1-1 16,4 2 0-16,2-2 0 0,3 0-1 15,2-1 1-15,5-1-1 0,2 0 1 16,3 1 0-16,4 0 0 0,3-3 1 15,0 2 0-15,2 0 0 0,-1-2 0 16,1 2 1-16,1-3-1 0,0 1 0 16,4 0 1-16,3 2-1 0,3 0 0 15,0 1-1-15,-1 0 1 0,-2 1-1 16,-3 1 0-16,-6 2 0 0,-4-3 0 0,-1 1 0 16,-2-2-1-16,3 0 0 0,2-3 0 15,7 2 1-15,3 0-1 0,5-1 1 16,3 1-1-16,-1 1 1 0,-2 0 0 15,-1 1 1-15,-4-1-1 0,-2-1 1 16,-1 0 1-16,-1 2 0 0,0 0 1 0,-1-1 1 16,-4 0 0-16,-2 0 0 0,-4 0 0 15,-1 2 1-15,-5-2-2 0,2 0 0 16,-4 0-1-16,3 1-1 0,0 0 0 16,2 2-1-16,-2 0 0 0,0-1 0 15,3 1-1-15,-2 1 1 0,-2 2 0 16,-4 1-1-16,0-1 1 0,-4 1 0 15,0-1-1-15,-6 0 1 0,-2-1 0 16,-2-4 0-16,-1 0 1 0,1-1-1 16,2-1 0-16,1 1 0 0,1 0-1 0,2 1 1 15,3 0-1-15,-1 2 0 0,-1-1 0 16,-1 2 0-16,-2-2 0 0,-2 1-1 16,-4-1 1-16,0 1 1 0,-2-1-1 15,-4-2 0-15,1 1 1 0,-2-1 0 16,-1 2 2-16,0-2 3 0,0 0 0 15,0-2 1-15,0 2 0 0,0 0 0 16,0 0-1-16,2 0-1 0,1 0-3 0,2 0 0 16,1 0-1-16,3 0 0 0,0 0 0 15,2 0 1-15,2-1-1 0,-2 1 2 16,0-1 0-16,-3 1 1 0,0-1 1 16,-2 0 1-16,-1 1 2 0,-2-2 0 15,0 1 1-15,0 0 0 0,0 0 0 16,1-3-1-16,-2 2-1 0,0-2-1 15,2 0-1-15,0-1-2 0,-2 0-1 0,2 0-1 16,0 2-1-16,0-1 0 0,3-1-1 16,-3 2-1-16,5 0 1 0,1 1 0 15,1-1 0-15,-1 1 1 0,-1-1 1 16,0 2-1-16,0 0 1 0,-4 1 0 16,-3-1 0-16,0-1 1 0,0 1 0 15,-1-1-2-15,1-3-4 0,0 0-8 0,-1-2-9 16,0-2-10-16,0-1-13 0,0 2-12 15,1 0-12-15,-2 1-10 0,0 1-105 16,0 0-8-16,0 1-103 0,0 2-207 16</inkml:trace>
  <inkml:trace contextRef="#ctx0" brushRef="#br0" timeOffset="-40951.93">12429 7632 441 0,'-1'-1'121'0,"0"0"5"0,0 0-53 0,-1 0-16 15,0-1-12-15,1 1-13 0,-2 0-7 16,2 0-5-16,1-1-4 0,-1 0-1 16,0 1-2-16,-2 0 0 0,2-2-2 15,-2-1 0-15,2 2 0 0,-1 0-1 16,-3-1 0-16,1 2-1 0,1 1 0 16,-4 0-2-16,1 1 1 0,-2 2-1 15,-3 0 0-15,-3 2 0 0,2 0 0 16,0 1-1-16,-1 0 0 0,1 2-1 15,1-1 0-15,0 2-2 0,-59 0 0 0,-2 4-2 16,1-1 0-16,62 0 0 0,-57 2 0 16,1-1 0-16,58 3 0 0,7-4-1 15,2 0 0-15,1-1 0 0,-6 1 0 16,61-1 0-16,-59 0 0 0,-57-2 0 16,118 2 0-16,4 2 0 0,1-2-1 15,-55 1 1-15,-2 0-1 0,62-1 1 0,6-2 0 16,-60-3 0-16,1 0-1 0,-1-2 1 15,0-3-1-15,1-4-2 0,0 0-1 16,-1-3-2-16,-4-5-1 0,-1-5 1 16,-2-1 1-16,0-3 1 0,-2-1 1 15,-3 0 3-15,-2 0 2 0,-1 3 0 16,1 1 1-16,-1 0-1 0,-1 3-1 16,0 1 0-16,0 1-1 0,-1 1 1 0,-1 1-1 15,1 1 0-15,0 2 1 0,1 1 0 16,0 0 1-16,0 1-1 0,-1-1 0 15,2 1 1-15,-2 0-1 0,-1 1-1 16,1 0 1-16,1 2-2 0,0 1 0 16,0-2-2-16,-1 2 0 0,1 1 0 15,-2 0-1-15,-2 1 1 0,-1 2 0 0,-1 0 2 16,-3 2 1-16,2 1 1 0,0 1 0 16,0-1 0-16,1 0 0 0,1 1 0 15,0-2-1-15,3 0 1 0,-2 0-2 16,2 0 1-16,-2 0-1 0,3 0 1 15,0-1 0-15,1 3 0 0,0-1 0 16,2 2 2-16,-1 0 0 0,2 0 0 16,-1 2-1-16,1 0 1 0,0 0 0 15,2 1-1-15,-1-2 0 0,1 1 0 16,1 1-1-16,-1 0 1 0,1 2-2 0,0-2 1 16,2 1 0-16,-2-1-1 0,0-1 0 15,-1 1-1-15,-2-3-5 0,0-2-6 16,1 1-12-16,-4-3-21 0,1 1-114 15,0 1-123-15,0-1-300 0</inkml:trace>
  <inkml:trace contextRef="#ctx0" brushRef="#br0" timeOffset="-40253.53">12596 7587 616 0,'0'-4'142'0,"0"0"3"0,0-1-99 0,0 1-13 16,1 2-7-16,0-1-3 0,-1 2-4 0,0 0-3 15,0 1-4-15,2 1-4 0,-2-1-2 16,0 2 0-16,1 1-1 0,0 0 0 16,0 2 1-16,2 3 1 0,-2 2 2 15,1 1 1-15,1 1 0 0,-1 0 0 16,1 3-2-16,0-1-1 0,0 2-1 16,1-1-1-16,-2 2 0 0,0-1-2 0,1 0-1 15,-1-2 0-15,0 0-1 16,0-3 1-16,-1 2-1 0,0-1 0 0,3-2 0 15,-1 1 0-15,3-2-1 0,2 0 0 16,2 0 1-16,2-2-2 0,3-1-3 16,0-2-7-16,2-2-10 0,1-3-11 15,1-2-11-15,-1-1-31 0,-5-6-98 16,2 0-117-16,-3-2-270 0</inkml:trace>
  <inkml:trace contextRef="#ctx0" brushRef="#br0" timeOffset="-40014.79">12578 7716 596 0,'-4'0'139'0,"1"0"2"0,2-3-87 15,1 2-31-15,3-1-8 0,2-2-6 16,2 0-5-16,4-2-2 0,2 0-4 16,5 0-5-16,1 0-5 0,2 1-8 15,0 2-22-15,-2 1-48 0,0 0-51 16,-5 0-92-16,-1-1-203 0</inkml:trace>
  <inkml:trace contextRef="#ctx0" brushRef="#br0" timeOffset="-39414.53">12847 7647 613 0,'-4'0'140'0,"3"0"0"0,0-1-93 16,1 1-26-16,1 2-8 0,2 1-5 15,-1 2-3-15,0 2 0 0,1 2 2 16,2 2 2-16,-2 2 0 0,2 1 1 15,-1-1 0-15,0 1-2 0,-1-1 0 16,2-2-2-16,-1-1-1 0,0-3-2 16,-1 1 0-16,2-3-2 0,1-2 1 0,0 1-1 15,2-3-1-15,0-2 0 0,1-2-3 16,2-1-1-16,-1-1 1 0,0-3 0 16,-1-2-1-16,0-1 2 0,-3-2 0 15,0 1 3-15,-1-2 1 0,-4 1 1 16,1 2 2-16,-2 0 0 0,0 2 2 15,-2 2 1-15,1 1 0 0,0 1 2 16,0 1-1-16,-1 0 1 0,2 2-1 16,0 0 0-16,-1 0-1 0,1 1 1 15,0 1-2-15,0 1-1 0,1-1-3 16,-2 2-1-16,1-1-2 0,0 1 1 0,0 4 0 16,0 2 1-16,-1 3 1 0,0 2 3 15,0 3 2-15,-2 0 0 0,2 2-1 16,-2 0 0-16,3-1-2 0,0 0-1 15,2 0-3-15,0 0 0 0,2 2 0 0,-1-5-1 16,1 2 0-16,0-1 0 0,-1-3 1 16,1-1 0-16,0-1 0 15,-2 0-1-15,-1-2 1 0,1 2-1 0,-1-1-1 16,-2-1 1-16,-1 2-1 0,-1 0 1 16,-2 1 0-16,-1-1 1 0,-3 1 0 15,1 0 1-15,-2 0 1 0,-1-3 0 16,1 1 0-16,0-2-2 0,-1-1-5 0,1-2-10 15,1-2-11-15,-1-2-13 0,-1-1-17 16,1-2-107-16,-1-2-16 16,-3 0-105-16,1-1-203 0</inkml:trace>
  <inkml:trace contextRef="#ctx0" brushRef="#br0" timeOffset="-27044.65">12333 8148 545 0,'-3'-5'131'0,"1"2"4"16,-1 0-80-16,3 1-18 0,-1 2-12 15,2-2-8-15,-1 2-5 0,0 2-6 16,0-2-4-16,1 1-1 0,1 0-2 16,-2 3 0-16,1 0 0 0,-1 0 1 0,1 4 1 15,-1 3 3-15,-1 2 1 0,-3 4 3 16,-1 4 2-16,2 1 1 0,-4 4 0 16,3 1 1-16,0 0-1 0,1-3-2 15,2 0-1-15,2-5-2 0,3 0-2 16,3-3-1-16,3-4 0 0,0-4-4 15,2-1-2-15,4-6-8 0,-4-2-7 16,2-4-10-16,-2-4-24 0,-2-4-73 16,0-5-27-16,-3-2-93 0,-1-1-189 0</inkml:trace>
  <inkml:trace contextRef="#ctx0" brushRef="#br0" timeOffset="-26819.52">12318 8176 543 0,'0'3'121'0,"0"-3"1"0,3-1-85 16,4 1-20-16,0-2-8 0,0 0-3 15,3-1-1-15,0 0-2 0,1 0-4 16,-2 0-8-16,2-2-16 0,-2 1-28 15,1 0-48-15,-1 0-23 0,-1-1-79 16,0 1-144-16</inkml:trace>
  <inkml:trace contextRef="#ctx0" brushRef="#br0" timeOffset="-26147.44">12511 8165 432 0,'-1'-2'118'0,"1"-1"4"16,0 0-18-16,-1-2-66 0,0 1-11 0,-1 2-6 15,0-1-6-15,0 0-2 0,0 1-3 16,0 1-1-16,-2 0-2 0,1 1-2 15,-1 1 0-15,0-1-1 0,1 3 1 16,-2-1-1-16,1 3 1 0,-1 2 0 16,1 3 0-16,-1 4 1 0,2 0 1 15,0 3-1-15,1 1 1 0,-1 1-1 16,2 1-1-16,0-3-1 0,1-1 0 16,0-1-2-16,1-1-1 0,0-2-2 0,2-2-1 15,-1-2-2-15,1-3-2 0,0-4-2 16,1-5-2-16,0-1-3 0,2-3 0 15,-1-3-1-15,1-3-1 0,0-2 2 16,0 0 1-16,0 0 3 0,0-1 3 16,-2 1 4-16,0 0 3 0,-2 5 3 15,-1 0 2-15,1 4 0 0,-1 2 1 0,-1 1-1 16,1 3-3-16,-1 2 0 0,0 2-2 16,1 2-1-16,1 0-1 0,-2 2 1 15,2 2 2-15,2 0 0 0,-1 2 2 16,2 2 0-16,1-1 0 0,1 1 1 15,0 0-1-15,0-2-1 0,-1 1 0 16,2 0 0-16,-2-1-4 0,1-1-6 16,-1 0-16-16,0-3-57 0,1-1-55 15,0-6-101-15,3-2-226 0</inkml:trace>
  <inkml:trace contextRef="#ctx0" brushRef="#br0" timeOffset="-25617.57">12775 8167 651 0,'1'-3'141'16,"0"-1"0"-16,2 1-116 0,0 0-10 16,2 2-6-16,1 1-4 0,0 0-3 15,1 3-1-15,0-1-1 0,-1 3 0 16,0 0 0-16,-1 2-1 0,0 3 1 15,-1 1-2-15,-2 1-2 0,-1 0-3 16,2 1-2-16,-3-2-1 0,1 0-1 16,0-1 0-16,0-2 1 0,1 1 1 0,-2-1 1 15,0 1 1-15,-2 1-2 0,0 1 0 16,-2 0 1-16,-2 0 1 0,-2-1 2 16,-1-1 2-16,-1 0 4 0,3-3 2 15,0-4 3-15,0 1-1 0,5-6-1 16,2 1-2-16,1-4 0 0,5-3-1 0,0 0 0 15,2-4-2-15,0 1 2 16,1-1 2-16,1-1 1 0,-2 3 1 0,2 0 0 16,-4-1 0-16,2 1-1 0,-2 0 0 15,0 0 0-15,-2 0 0 0,-1 1 2 16,0 0-1-16,-1 3 1 0,-2 3 0 16,1 0-3-16,-1 2 0 0,0 1-1 15,-1-1 0-15,0 4 0 0,1 0-2 16,-3 1 1-16,2 3 1 0,0 0 2 0,0 5 0 15,0 0 0-15,2 1 2 16,0 2 1-16,0-2 2 0,3 1 0 0,0 0 0 16,-1-2-1-16,2 0-1 0,0-2-1 15,1 2-2-15,0-1-1 0,0 0-2 16,1-1-7-16,-1-2-8 0,0-2-15 16,1-4-118-16,0-6-2 0,2-2-100 15,1-3-199-15</inkml:trace>
  <inkml:trace contextRef="#ctx0" brushRef="#br0" timeOffset="-24770.38">13310 8151 541 0,'-2'-4'126'0,"-3"2"1"0,1-2-85 15,0 1-16-15,1 1-7 0,-2-2-6 16,1 2-4-16,-1 1-3 0,-1-1-1 15,1 0-1-15,-2 1 0 16,-7-2 1-16,1 3 1 0,-2 0 1 0,-3 0 2 16,-2 3 1-16,-2 0 0 0,-1 2 1 15,4 3 0-15,4 0-2 0,-1 2 0 0,1 1-2 16,4 4-2-16,2-1-1 16,3 1-2-16,1 1-2 0,2-1 0 0,1-1-1 15,4 0-1-15,1-4-1 0,2-3-1 16,1-1-1-16,3-2 0 0,1-2 0 15,1-2-2-15,-1-3 1 0,-1-2 0 16,2-1 0-16,0-3 1 0,0-4 1 16,0-1 0-16,-2-2 1 0,2 1 0 15,-2 1 1-15,4 0 0 0,-2 3 0 0,-1 4 1 16,0 2 1-16,-2 3 1 0,1 0 2 16,-2 2-1-16,-4 0 1 0,0 0 0 15,0 3 0-15,2 0-1 0,0 4 0 16,-1 0-1-16,3 3 1 0,0 2-1 15,0 1 1-15,2 1 0 0,-1-2-1 16,1 2 1-16,-2-2-1 0,1-2-1 16,-3-3-4-16,0 0-5 0,-2-2-10 0,1-1-18 15,1-4-61-15,-2-1-43 0,1-5-95 16,1 0-202-16</inkml:trace>
  <inkml:trace contextRef="#ctx0" brushRef="#br0" timeOffset="-24187.6">13426 8164 493 0,'-1'3'112'15,"0"-1"1"-15,1-1-58 0,0 4-35 0,2 1-8 16,1 4-2-16,1 1 1 0,-1 3 3 16,2 0-1-16,0 1-3 0,0-2-2 15,-1 1-2-15,-2-3-3 0,-1-1 0 16,0 0-3-16,-1-3-1 0,-1-1-1 15,0-1-1-15,0-1 1 0,0-3 2 16,-1 1 3-16,1-3-1 0,1-1 1 16,-1-2 1-16,1-2 2 0,0-2 1 0,1-3-1 15,0-2 0-15,1-1 3 0,1-1 3 16,1-3 2-16,0 2 2 0,-1 2 0 16,1 3 0-16,0 0 0 0,-2 3-2 15,1 3-2-15,-2 2-2 0,1 2-3 0,-1-1-3 16,3 1-1-16,0 2-2 0,1 2 0 15,1-1-1-15,2 3-1 0,0 1-2 16,-1 3-3-16,0 1-2 0,1 1-1 16,-1 0-1-16,-1 1-1 0,0-2 1 15,-1 0 2-15,-1-1 1 0,0-3 2 16,-2-1 0-16,-1 0 0 0,0-2 0 16,-1-2 2-16,0-1 1 0,-1-1 1 15,0-3 2-15,-1 0 2 0,0-3 1 16,1 0 1-16,1-6 0 0,0 1-2 0,1-1 1 15,2-2-2-15,0 2 1 0,2 0-1 16,2 2 0-16,0 4 0 0,3 0 1 16,1 0-1-16,1 3 1 0,0 1 0 15,2 1 0-15,-1 0-1 0,2 4 1 16,0 0-1-16,-2 3-1 0,-1 0-1 16,-1 0 0-16,-1 2-1 0,0 0-1 0,-4 2-1 15,-1 0-1-15,-1 0-2 0,-2 1-3 16,-1 2-4-16,0-1-5 0,-1 1-14 15,-1-3-27-15,1 0-77 0,-1-3-4 16,0-4-82-16,2 0-155 0</inkml:trace>
  <inkml:trace contextRef="#ctx0" brushRef="#br0" timeOffset="-23808.97">13887 8135 599 0,'-4'-3'135'0,"1"1"1"16,0-3-96-16,-1 2-20 0,3 1-7 16,0 0-6-16,0 0-4 0,0 1-2 15,1 2-2-15,0 1-1 0,-2 0 1 0,2 3 1 16,-1 1 2-16,0 1 3 0,-2 3 2 16,1 1 2-16,-2 4 1 0,1 1 0 15,0 0-2-15,0 0-1 0,1 1-3 16,2-1-3-16,3-2-1 0,2-1-2 15,1-5 1-15,1 1-1 0,2-4-1 16,0-3-1-16,3-2-2 0,-3-2-2 16,1-4 0-16,1-3-1 0,-2-3 0 0,-1-3 1 15,-3-2 3-15,0-1 2 16,-2-1 2-16,-2 2 1 0,-2 0-1 0,-2 1 0 16,-1 4 1-16,0 2-1 0,-1 3 0 15,-2 2 1-15,1 0 1 0,1 1 1 16,2 3 0-16,-1 1 0 0,0 0-3 15,3 1-8-15,0 2-29 0,1-1-67 16,1 0-31-16,2 0-94 0,2 0-198 16</inkml:trace>
  <inkml:trace contextRef="#ctx0" brushRef="#br0" timeOffset="-23371.42">14050 8124 590 0,'0'-3'132'0,"-1"2"1"16,2-1-84-16,0 2-34 0,2 0-7 0,0 1-4 15,1 2-2-15,0 1 0 0,-1 3 1 16,1 1 0-16,-2 2 1 0,-2 2 3 16,2 4 2-16,-4 0 0 0,1 2 1 15,0 0 0-15,0 0-1 0,1 0-2 16,0-3-1-16,1-3-3 0,1-2-1 15,2-3-1-15,0-1-1 0,1-2-2 0,0-3-2 16,1-2-3-16,0-3-1 0,0-1-2 16,1-2-1-16,1-3 0 0,-1-2 0 15,2-3 3-15,-2-1 1 0,0 0 3 16,1 0 2-16,-2 3 4 16,-1 2 2-16,1 1 4 0,-1 2 1 0,-3 3 2 15,1 1 1-15,-1 2 1 0,-1-1-2 16,2 1-1-16,-2 2-1 0,0 0-2 15,2 0-1-15,-1 2-2 0,3 3 0 16,0 1 0-16,1 1 0 0,0 3-2 16,0 4 1-16,2-1-2 0,-4 1 1 0,1-1-2 15,-1 2-1-15,-2-2-5 0,1 0-7 16,-2-4-9-16,0 1-25 0,1-4-88 16,0-1-16-16,0-4-96 0,3-3-190 15</inkml:trace>
  <inkml:trace contextRef="#ctx0" brushRef="#br0" timeOffset="-22933.14">14346 8137 591 0,'0'0'141'0,"-1"1"0"15,2 1-56-15,1 1-62 0,0 1-12 0,2 1-6 16,1 2-1-16,-2 1 0 0,2 3 0 15,0 2-2-15,0 2 0 0,-1-1-1 16,-3 1-1-16,0 0-3 0,0-2-1 16,-1 0-2-16,-1-5-2 0,-1 0-1 15,0-2-1-15,0-1 1 0,-1-2 1 16,1-2 2-16,0 1 2 0,-1-4 2 16,2-1 1-16,-2-2 1 0,1-2 1 15,1-3 1-15,1-4-2 0,0-2 0 16,0 0 0-16,0-1 1 0,2 1 1 0,1 3 0 15,-1-1 0-15,1 6 1 16,1 0 0-16,1 2-1 0,0 3-1 0,1-1-1 16,1 0 0-16,0 2-1 0,-1-1 0 15,1 3 1-15,2 0 0 0,-1 2 1 16,1 1 0-16,1 2-2 0,-2 3 0 0,0 0-1 16,-1 4 0-16,-1 2-2 0,-2 2 1 15,-2 0-1-15,0 0-1 0,-4 0 0 16,2-2-3-16,-2 0-7 0,1-4-13 15,-1-2-30-15,2-1-67 0,-1-2-8 16,1-3-79-16,-1-4-145 0</inkml:trace>
  <inkml:trace contextRef="#ctx0" brushRef="#br0" timeOffset="-22679.49">14624 7960 655 0,'2'-2'135'0,"-1"4"2"15,2 2-120-15,2 4-9 0,2 3-3 0,1 1 0 16,-1 4 2-16,2 2-2 16,-3 2-1-16,-1 1-1 0,-1 0-1 0,-2-1 0 15,-2 1 0-15,0-1 0 0,-1-1 0 16,1 1 0-16,0-2-2 0,4-2-6 15,-2-1-8-15,3 0-14 0,0-2-33 16,1-3-65-16,-1-3-16 0,1-4-88 0,-2-3-156 16</inkml:trace>
  <inkml:trace contextRef="#ctx0" brushRef="#br0" timeOffset="-22487.47">14639 8140 641 0,'3'0'137'0,"-1"-4"1"0,4 3-112 15,4-1-12-15,1 2-5 0,2-1-5 16,2 1-5-16,2 0-8 0,2 0-12 16,-1 0-39-16,-1-1-79 0,0-1-107 15,0-1-247-15</inkml:trace>
  <inkml:trace contextRef="#ctx1" brushRef="#br0" timeOffset="-31606.84">17700 11804 0,'0'0'0,"0"0"15,0 0 1,0 0-16,0 0 16,46-193-16,-27 122 15,-10 16 1,-6 12 0,6 6-16</inkml:trace>
  <inkml:trace contextRef="#ctx0" brushRef="#br0" timeOffset="-16670.91">12230 8792 426 0,'0'0'121'0,"-2"-1"6"16,2 2-33-16,2-1-33 0,-1 2-14 0,-2-5-10 16,1-2-6-16,1 4-5 0,-2-4-3 15,-3 0-3-15,-57 0-2 0,1-1-1 16,55 3-2-16,-3-1 1 0,-55 2-2 15,1-3 0-15,58 2-2 0,-1-2-3 16,-1 3-3-16,-54 1 1 0,-2 1-2 16,54 3-1-16,-2 2 0 0,-62 3-1 15,55 4 1-15,-3 0-1 0,-1 4 0 0,0 1-2 16,3 4 0-16,2 0-1 0,6 0 0 16,5 1 0-16,8 0-1 0,4-3 0 15,8 1 0-15,3-4 0 0,5-2 0 16,1-2 0-16,1-5-2 0,-5-2-4 15,63-4-3-15,-3-5-6 0,-2-2-8 16,2-2-9-16,0-2-13 0,-1-1-67 0,1-1-46 16,-64 1-105-16,-2 1-224 0</inkml:trace>
  <inkml:trace contextRef="#ctx0" brushRef="#br0" timeOffset="-16152.75">12428 8864 527 0,'-2'-2'124'0,"0"1"3"16,2 0-77-16,-1-2-22 0,1-1-6 16,-1-1-5-16,1 0-3 0,0-1 0 15,-1-1 0-15,-2 1 0 0,3 1 0 16,-1 2 0-16,0-1-1 0,-3 2-1 0,0 2-3 15,1 0-2-15,-2 1-1 16,-2 4-2-16,0 1-2 0,-1 2 0 0,2 2-1 16,-2 1 0-16,3 0-1 0,1 2 0 15,2-2-1-15,1-2 0 0,2 1-1 16,2 0 1-16,0-1 1 0,2-1-1 16,0-1 1-16,0 1 0 0,1-2 1 15,0 0 0-15,2 0-1 0,-3-2-2 0,0-2-1 16,-1 0-2-16,1-1-2 0,-1-4-1 15,-2 0-1-15,0-6 0 0,0 1 3 16,1-4 1-16,-1 0 3 0,-1-1 2 16,1-1 5-16,-1 2 4 0,0 2 2 15,-1 3 3-15,0 0 2 0,0 3 1 16,0 1-2-16,0 2-3 0,0 1-4 16,0 1-2-16,1 2-3 0,-1 1-1 0,0 0-2 15,0 3 0-15,0 0 1 0,1 3 0 16,1-2 0-16,-1 1-1 0,1-1 1 15,0 2-1-15,-1 0 0 0,0 0-1 16,0-2-5-16,0 1-5 0,-1-3-7 16,2 0-10-16,-1-2-27 0,0-2-75 15,0-3-25-15,1-4-96 0,0-1-192 16</inkml:trace>
  <inkml:trace contextRef="#ctx0" brushRef="#br0" timeOffset="-15863.57">12540 8652 378 0,'4'-13'120'0,"1"2"9"16,-1 3-34-16,-2 2-11 0,0 1-12 15,-1 1-17-15,-1 2-14 0,0 2-11 16,0 1-7-16,0 1-4 0,-1 3-4 15,1 1-2-15,-2 3-1 0,1 2 0 16,0 4 2-16,0 4 0 0,0 3-4 16,1 3-1-16,0-1-3 0,1 3-1 0,0 1-2 15,0-2 0-15,2-4-3 16,-1 0-6-16,-1-2-9 0,2-2-11 16,-2-2-14-16,0-4-71 0,-1-3-56 0,5-4-111 15,1-5-241-15</inkml:trace>
  <inkml:trace contextRef="#ctx0" brushRef="#br0" timeOffset="-15002.37">12895 8745 450 0,'0'-8'114'0,"0"-1"7"0,1 0-59 16,0-1-15-16,0 3-8 0,1 0-5 16,-2 2-5-16,1-2-3 0,-2 4-4 15,-1-1-3-15,1 0-3 0,-2 2-2 16,-2-2-3-16,0 1-2 0,-1 1 0 16,-2 2-1-16,2 0-1 0,-2 2-1 0,-1 0 0 15,-1 2-1-15,-1 2-2 0,0 0 1 16,0 4-2-16,-1 2 0 0,2 0-1 15,1 2-1-15,3 0 0 0,4 0 0 16,2-1-1-16,2 0 1 0,6-4 0 16,2 1 1-16,2-1 0 0,0-2 0 15,1 1 1-15,2 0 0 0,-3-1 0 16,-1 0-1-16,-1 0 0 0,-1 0 1 16,-1 1-1-16,0-1 0 0,-2-2-1 15,-1 1-1-15,0 1-1 0,-4-2-3 0,0 0-1 16,-3 1 0-16,-2 0 0 0,-3 1-1 15,-3-1 2-15,-1-1 0 0,-1-1 2 16,-3 3-1-16,0-5 0 0,2 1-3 16,-1-1 0-16,4-1-2 0,-1-1-3 15,4-2-3-15,1-2-4 0,3-2-13 16,2-1-33-16,4-3-75 0,0-1-102 0,4-1-236 16</inkml:trace>
  <inkml:trace contextRef="#ctx0" brushRef="#br0" timeOffset="-14155.56">13004 8758 494 0,'-4'-1'131'15,"3"0"1"-15,1-2-14 0,0 2-95 16,2 0-8-16,1 0-5 0,0 1-4 15,1 0 1-15,0 0 0 0,-1 2 3 16,1 3 1-16,-1 0 2 0,-2 3 2 16,0 2 0-16,-1 1-1 0,0 3-1 15,0-1-2-15,0 2-2 0,0-2-2 0,0 1-3 16,3-4-2-16,-1 1-1 0,3-4 0 16,0-2-3-16,1-3-3 0,0 0-1 15,1-5-2-15,1 1-1 0,0-3 0 16,0-3 0-16,1-1 2 0,-1-2 2 15,0 0 2-15,0-2 2 0,-2 1 1 16,-1-1 0-16,1 2 3 0,-2 2 1 0,0 2 1 16,0 1 0-16,1 2 1 0,-1 1 1 15,-1 3-1-15,3 2 0 0,-1 1-2 16,4 2-1-16,2 4 0 0,0-1-1 16,1 2 0-16,-1 2-1 0,2 2 0 15,-1-1 0-15,-5 0-1 0,0-2 1 16,0 1-1-16,-1-2 0 0,-1-2-2 15,-2 0-4-15,1-2-8 0,-2-1-8 16,3-3-19-16,0-2-22 0,1-2-32 16,2-3-25-16,0-4-21 0,2-2 2 0,-1-4-51 15,-1 0 90-15,0-4 41 0,-4-2 49 16,1-2 47-16,-2-1 40 0,-2-2 21 16,-1 3 73-16,0 1-64 0,0 2-10 15,-1 4-12-15,0 4-13 0,1 3-12 16,-2 6-14-16,2-1-11 0,0 3-8 15,0 1-8-15,2 1-3 0,-1 3-3 0,0-1-2 16,1 5-1-16,1 0-1 0,-1 6 0 16,2 0 0-16,0 3-2 0,-1 1-2 15,1 0-2-15,0 0-1 0,-1-1 0 16,1-2-1-16,-1 1-4 0,-2 0-4 16,0-3-4-16,0 3-4 0,-1-3-2 15,0-2-1-15,0-2 0 0,0-2 4 16,0-4 5-16,0 0 5 0,0-4 4 15,1-3 4-15,1-2 3 0,-1-3 3 16,1-1 1-16,2-2 1 0,1 0 2 0,1 1-1 16,0 0-1-16,2 0-2 0,0 1-2 15,1 3-2-15,-1 0-2 0,0 3-2 16,1 0-1-16,0 0-1 0,1 4 0 16,-2 0-1-16,1 3 0 0,-1 0-1 15,0 3 1-15,-2 1-2 0,-1 2-1 0,-1 2-3 16,-4 4-1-16,0-1-2 0,-4 2-2 15,-2-1 0-15,-2 3 0 0,-1-1 1 16,-2-3 1-16,-2 1 0 0,0-3-3 16,-1-2-7-16,1-1-34 0,-1-4-87 15,2-5-107-15,1-6-261 0</inkml:trace>
  <inkml:trace contextRef="#ctx0" brushRef="#br0" timeOffset="-13728.69">13787 8683 512 0,'-5'-6'128'15,"0"1"3"-15,2 1-70 0,1 1-19 16,2 1-11-16,0 2-9 0,0 0-7 0,0 0-3 15,-1 2 0-15,1 2 0 0,0 4 3 16,0 6 2-16,-2 1 1 0,1 3 3 16,0 3 0-16,1 3-3 0,-1 3-3 15,1-2-4-15,1-2-2 0,0 1-3 16,2-2-6-16,-2-1-5 0,0-4-7 0,1-1-7 16,-2-2-8-16,0-3-9 0,-1-4-34 15,-1-1-90-15,-2-4-110 0,-1-5-260 16</inkml:trace>
  <inkml:trace contextRef="#ctx0" brushRef="#br0" timeOffset="-13558.4">13641 8808 530 0,'-1'-2'138'0,"-1"1"2"0,4-2-36 0,2 3-71 15,3-1-14-15,4 0-7 0,3 1-6 16,5-1-2-16,1-1-4 0,3 1-6 15,0-1-9-15,-1-1-16 0,0 1-46 16,-3-2-64-16,0 0-103 0,-2 1-228 0</inkml:trace>
  <inkml:trace contextRef="#ctx0" brushRef="#br0" timeOffset="-13168.87">13948 8775 664 0,'-5'-3'144'0,"0"0"0"0,2 0-118 0,0 1-10 15,2 1-5-15,0 0-6 0,0 0-3 16,1 1-1-16,-2 0-2 0,2 1 1 16,0 1 0-16,-1 4 1 0,0 1 2 15,1 2 2-15,-3 2 3 0,1 3 1 16,0 3 0-16,0 0 0 0,1 0-2 15,1 2-2-15,1-3-2 0,3 0-3 0,1-4-1 16,1-4-3-16,3-2-2 0,-2-4-2 16,2-2-1-16,-1-6-2 0,1-2 1 15,-2-4 1-15,0-3 1 0,-2-1 3 16,-1-2 3-16,-2 0 1 0,0-1 1 16,-4 1 0-16,0-1 0 0,-3 4-1 15,1 2 1-15,-1 0-1 0,1 2 1 16,-1 3-1-16,0 4 1 0,0 2-3 0,1 4-7 15,2 1-13-15,-1 1-52 0,3 1-67 16,0-2-106-16,6 1-245 16</inkml:trace>
  <inkml:trace contextRef="#ctx0" brushRef="#br0" timeOffset="-12951.28">14096 8622 685 0,'-2'-1'145'16,"2"1"1"-16,0 1-119 0,0 4-13 16,1 1-6-16,-1 2-3 0,1 3 0 15,1 5 3-15,-1 2 1 0,0 2 0 16,0 3 0-16,-1 1-1 0,2 2-2 16,-1 1 0-16,-1-4-3 0,0-1 0 15,0-1-4-15,-1-4-5 0,1-1-8 0,-2-4-11 16,2-2-24-16,-1-4-108 0,1-4-121 15,1-4-288-15</inkml:trace>
  <inkml:trace contextRef="#ctx0" brushRef="#br0" timeOffset="-12754.62">14079 8795 620 0,'1'-1'144'15,"2"-2"1"-15,1 2-76 0,1 0-49 16,1 0-8-16,3-1-7 0,5 0-7 16,2 1-8-16,0-3-6 0,0 3-9 15,2-2-18-15,-1 2-37 0,-1 1-62 16,-4 0 1-16,-1 0-74 0,-1 0-126 16</inkml:trace>
  <inkml:trace contextRef="#ctx0" brushRef="#br0" timeOffset="-12334.38">14398 8780 512 0,'-4'-1'134'0,"0"-1"4"0,1-3-36 0,-2 0-64 16,0 0-11-16,-1-1-8 0,1 0-6 16,-2 1-4-16,0-1-2 0,1 1-2 15,1 0-1-15,-1 2-1 0,1 5 0 16,-2 0 0-16,0 3 0 0,-2 3 1 15,1 4 1-15,-2 1 1 0,1 3 1 16,1 1-1-16,0 1 1 0,2 1-2 16,2-2-2-16,2-1 0 0,2-3-2 15,2-2-1-15,2-2 0 0,2-3 0 0,3-3-1 16,1-5-1-16,1 0 0 0,0-5-1 16,-3-2 0-16,2-1 0 0,-3-3 0 15,-2 0 1-15,-1 0 1 0,-2 1 2 16,-2 1 2-16,2 2 1 0,-4 2 0 15,2 2 0-15,0 2-1 0,-1 2-1 16,1 1-1-16,0 3 0 0,1 2-2 16,2-2-1-16,-1 5 0 0,2 0 2 0,2 2-1 15,0 0 1-15,2 0 1 0,0-1-1 16,-1 1 1-16,0 0 0 0,-1-2-1 16,-1 0 0-16,0-2-3 0,-2 0-7 15,0-1-7-15,-1 0-10 0,2-3-28 16,-2-2-85-16,3-1-12 0,0-3-92 15,1-3-175-15</inkml:trace>
  <inkml:trace contextRef="#ctx0" brushRef="#br0" timeOffset="-12109.41">14507 8665 624 0,'-1'-6'148'0,"-1"-1"4"0,1 2-90 15,0 0-27-15,0 1-10 0,1 2-8 16,-2 0-7-16,1 2-7 0,1 3-2 15,-1-1-1-15,1 3-1 0,-1 3 2 0,0 3 1 16,1 5 5-16,-2 3 2 0,1 0 2 16,-1 3 0-16,0 0-1 0,1 0-1 15,0-1-2-15,0-1-2 0,1-1-5 16,0-1-6-16,1-1-8 0,0-2-11 16,3-3-14-16,0-3-57 0,2-6-69 15,1-3-112-15,6-4-249 0</inkml:trace>
  <inkml:trace contextRef="#ctx0" brushRef="#br0" timeOffset="-11795.74">14660 8617 569 0,'-6'-2'139'16,"3"1"1"-16,1-1-67 0,1 1-47 15,-1 2-9-15,0 1-6 0,1 1-3 16,-2 3-2-16,0 3 1 0,-2 3 3 16,0 7 3-16,-1 1 4 0,1 5 1 15,-3 1 0-15,2 3-2 0,-1 0-4 0,3 0-2 16,2-4-5-16,2-1-3 0,2-1-4 15,4-2-7-15,5-4-9 0,4-4-9 16,2-3-17-16,5-1-25 0,2-7-90 16,3-7-110-16,-2-4-251 0</inkml:trace>
  <inkml:trace contextRef="#ctx0" brushRef="#br0" timeOffset="-11503.7">14830 8644 679 0,'-2'-2'150'16,"-1"1"0"-16,4 1-111 0,2 1-17 16,1 3-8-16,2 0-4 0,1 3-3 15,2 4-1-15,0 3 0 0,4 2-2 0,-2 1-1 16,0-1 0-16,0 3-1 0,0-1-1 15,-3-3 0-15,1-2-2 0,-4 2-1 16,-3 1-2-16,-3 2-1 0,-5 2-4 16,-9 1-3-16,-6 2-5 0,-7 3-3 15,-7-4-6-15,-8 0-14 0,-1 0-71 0,-2-1-38 16,8-2-96-16,7-3-211 0</inkml:trace>
  <inkml:trace contextRef="#ctx0" brushRef="#br0" timeOffset="-10055.84">12016 9425 274 0,'-55'2'69'0,"53"-2"1"16,2-1-22-16,56 1-28 0,-56-1-8 15,-56 1-2-15,110-2 5 0,-54 1 8 0,-55 0 8 16,55 1 6-16,-55 0 4 0,110 0 3 15,-55 0 1-15,-54 0-3 0,108 0-6 16,-54 0-6-16,-54 0-7 0,108 0-4 16,-111 0-5-16,59 0-2 0,-4-1-2 15,-52 1-1-15,108 0-1 0,-54-2 0 0,-54 2 0 16,54-1 1-16,0 0 2 16,0 0 1-16,-1-2 0 0,-54 1 0 0,108 2 0 15,-56-3-1-15,0 2-2 0,-1 1 0 16,0 0-2-16,-2 1-1 0,-1 2 1 15,-58-1-1-15,51 2 1 0,-3 1 0 16,-2 1 0-16,-2 1-1 0,-1 2-1 16,1 0 0-16,3 2-3 0,4 1 0 0,4 0-2 15,7 0 0-15,-1 1 0 0,4 0 0 16,2-1 0-16,2 0 1 0,5 0 0 16,0-1 1-16,5 1-1 0,3-1-1 15,3 0 0-15,4-1-2 0,1-2-5 16,54 0-5-16,5-5-7 0,-2-2-8 15,5-3-10-15,-2-4-27 0,0-3-85 16,-3-2-6-16,-55-2-88 0,-5-1-169 16</inkml:trace>
  <inkml:trace contextRef="#ctx0" brushRef="#br0" timeOffset="-9363.49">12440 9514 401 0,'0'-4'122'0,"0"1"7"15,-1-1-40-15,0 0-15 0,0 1-15 16,-1-1-17-16,1 1-12 0,1 0-10 15,-1 0-5-15,0 0-5 0,-2-2-2 0,2 1-2 16,-3 0 0-16,2 1 0 0,-3-1-1 16,1 0 0-16,-1 2-1 0,1 1 0 15,-1 3 0-15,0 2 2 0,-1 2 1 16,0 3 1-16,-1 3 1 0,1 1 0 16,0 2 0-16,0 1-1 0,0-1-2 15,2-3-2-15,1 1-1 0,1-2-2 16,1-2 0-16,4-3-1 0,-1 0 0 0,2-3-1 15,1-2 0-15,3-2-1 0,-1-3-1 16,2-1-1-16,0 0-1 0,-1-2 0 16,1-2 0-16,-2 2 1 0,-2-2 1 15,-1 1 1-15,-1 0 1 0,0 2 1 16,-3 0 0-16,1 2 1 0,-2 0 0 16,1 1-2-16,-1 3 0 0,1 0 0 15,0 0-1-15,0 1 0 0,0 1 0 0,1 2 1 16,0-1 1-16,0-1 2 0,1 2 0 15,0 0 2-15,0 1-1 0,1-1 1 16,-2 1-1-16,2 2 0 0,-2 0-1 16,0 0 0-16,0 1-1 0,-1 0 0 15,1 1-4-15,-1-2-3 0,0-1-7 16,0 0-8-16,2-1-14 0,-2-2-68 16,1-3-53-16,1-3-105 0,3 0-234 0</inkml:trace>
  <inkml:trace contextRef="#ctx0" brushRef="#br0" timeOffset="-9122.48">12480 9293 637 0,'-5'-8'146'16,"2"-2"4"-16,2 3-105 0,0-1-10 0,1 5-7 15,-2 0-6-15,2 3-8 0,0 0-2 16,0 6-1-16,0 3-1 0,0 3 0 15,0 4 1-15,0 6 3 0,0 4 2 16,0 1-1-16,2 1-4 0,0 1-1 16,1 1-3-16,2-4-3 0,1-2-7 15,1-2-8-15,0-2-10 0,2-4-9 0,-2-3-10 16,-2-2-14-16,-1-1-84 0,-2-5-30 16,-2 0-99-16,4-2-209 15</inkml:trace>
  <inkml:trace contextRef="#ctx0" brushRef="#br0" timeOffset="-7681.43">12705 9423 354 0,'-1'0'110'16,"-1"-1"4"-16,1 1 1 0,-4-4-64 0,4 4-14 15,1 0-10-15,-4-1-9 0,9 2-4 16,-5 1-4-16,0-1-2 0,2 1-2 15,-2 2 0-15,2 1 1 0,-1 3 1 16,-2 0 1-16,3 8 1 0,0-2 0 16,-1 2 0-16,-1 2-2 0,4 0-2 15,-2-1-2-15,2 0-2 0,-3-7 0 0,5 1-2 16,0-2 1-16,2-2-1 0,-4-5 1 16,3 0 0-16,0-4 1 0,1 0 0 15,1-2 0-15,0-1 1 0,0-1-1 16,0-2 0-16,0-1-1 0,-2-2 1 15,-1 0-1-15,-1 0-1 0,-1 0 1 16,-3 0 1-16,-1 2 0 0,0 2 1 16,0 3 0-16,0 2 0 0,-1 1-1 15,2-1 1-15,-1 1-2 0,1 1 0 0,0 3-1 16,2-2 0-16,-1 0 0 16,2 4 1-16,0 0-1 0,-1 1 0 0,2 1 0 15,-1 2 1-15,1-2-1 0,-2 3 1 16,1-1 0-16,1-2 0 0,-1 2 1 15,1-1 0-15,1-2-1 0,0 0 0 16,0-1 0-16,2-2 1 0,0-3-1 16,0 0 0-16,2-4 1 0,1-2-1 0,0-4-1 15,0-1 0-15,0-5 0 0,0-1-1 16,-1-4 0-16,-3 2 0 0,1-2 0 16,-5 4 0-16,0 1-1 0,-3 2-2 15,-1 3-3-15,-3 4-1 0,-2 2 1 16,-1 1-1-16,-2 2-1 0,0 1-4 15,1 1-5-15,-1 1-17 0,2-1-53 16,2 1-48-16,1-1-95 0,4-2-204 16</inkml:trace>
  <inkml:trace contextRef="#ctx0" brushRef="#br0" timeOffset="-7265.65">13170 9481 552 0,'3'7'135'0,"0"-1"3"0,5 4-78 15,2-1-21-15,-1-1-13 0,2 1-9 16,2-4-6-16,-1 0-4 0,1-2-2 16,-2-4-1-16,0 0-1 0,1-3 0 15,-1-2-2-15,0-4 0 0,-3 1-2 16,-1-4 0-16,-2 0-1 0,-1-1-1 15,-4 1-1-15,0 1-1 0,-2-1-1 0,-2 4-2 16,-1 1 0-16,-2 2 0 0,-2 1 2 16,-2 4 2-16,-1 2 3 0,-2 2 3 15,-4 0 3-15,0 2 3 0,-1 3 1 16,0 3-1-16,1 1 0 0,0 1-1 16,2 3 0-16,5 1-1 0,4 2-1 15,2-1-1-15,5-2 2 0,5-2-1 16,3-2 0-16,3-2 0 0,9 1 1 15,1-3-1-15,3-2-1 0,2 0 0 0,1-1-4 16,-1-1-7-16,2-2-7 0,-6-3-9 16,-1 0-9-16,-2-3-16 0,0-1-35 15,-2-1-25-15,-2-4-20 0,-1-1-8 16,-3-4-60-16,-1-3-83 0</inkml:trace>
  <inkml:trace contextRef="#ctx0" brushRef="#br0" timeOffset="-7097.23">13482 9449 235 0,'0'-16'187'0,"0"4"-20"0,-2 2-55 16,1 3-26-16,1 2-21 0,-1 2-21 15,1 2-17-15,-1 2-9 0,1 2-5 16,1 4-3-16,0 1-3 0,-1 3 1 16,3 1 1-16,-2 3 1 0,1 2 2 15,1 2-1-15,0-2-1 0,0 3-1 16,-1-2-2-16,-1-2-1 0,1-2-1 16,-1-2-4-16,-1-2-6 0,-1 0-10 15,1-4-14-15,-2-1-57 0,1-3-66 0,1-2-110 16,0-1-248-16</inkml:trace>
  <inkml:trace contextRef="#ctx0" brushRef="#br0" timeOffset="-6930.52">13455 9303 601 0,'-7'2'144'0,"4"-5"-1"16,2 2-61-16,1 1-65 0,1 1-15 15,1 3-13-15,3-1-17 0,1 1-58 16,0 0-57-16,3-2-101 0,3 1-233 16</inkml:trace>
  <inkml:trace contextRef="#ctx0" brushRef="#br0" timeOffset="-6422.94">13823 9391 554 0,'-3'-8'118'16,"-2"-2"1"-16,0-1-97 0,0 3-11 0,0-1-1 16,-1 0-3-16,0 3-1 0,-2 1 1 15,1 2 0-15,0 3 3 0,-7 0 1 16,0 2 1-16,-2 3 1 0,-2 2 2 15,-1 3 0-15,0 2-1 0,2 2-2 16,5 1-2-16,1-1-3 0,4 0-4 0,1-1-3 16,3-1-2-16,2-2-1 15,2-1-2-15,2-3-1 0,1-2-1 16,3-3-2-16,2-4 0 0,2-3-2 0,0-1 1 16,0-2-1-16,-1 0 3 0,0-1 0 15,-3 1 4-15,0 3 3 0,-4 2 3 16,0 2 3-16,3 3 2 15,0 4 2-15,0 1 1 0,0 2 1 0,-1 1 0 16,1 2-2-16,2 2 0 0,-5-2-2 0,1 1-1 16,0 0-2-16,-1-1-1 0,2 3-1 15,-2-2 0-15,0-1-1 0,1 0-1 16,-2 0-1-16,0 0-1 0,-1 0 0 16,-4 0 0-16,1-1 1 0,-2 1 1 15,-2-1 0-15,-5-2 2 0,-1 1 1 16,-3-2 0-16,-1-2-2 0,-1 0-5 15,-1-3-3-15,-1 1-8 0,5-3-14 0,-1-3-29 16,3 0-59-16,-1-3-24 0,5-4-84 16,2-1-167-16</inkml:trace>
  <inkml:trace contextRef="#ctx0" brushRef="#br0" timeOffset="-5988.22">13854 9193 632 0,'-1'1'140'0,"2"4"3"15,0 4-95-15,0 3-27 0,3 3-8 16,0 3-3-16,1 4-1 0,-1 3-1 16,0 0 0-16,1-1-3 0,-1 0 0 15,-1 1-2-15,1-3-1 0,-1 0 0 16,-1-4-2-16,-1-1-2 0,0-1-2 0,-2-1 0 15,1-4-1-15,-2 0 1 0,1-3 0 16,-1-1 2-16,1-4 2 0,0-2 1 16,1-2 1-16,0-1-1 0,1-6 0 15,-1 0 0-15,3-7 0 0,-2 1 0 16,1-1 1-16,2 0 1 0,0-1 2 16,-1 1 1-16,2 2 0 0,1 3 0 15,0 0 0-15,0-1-2 0,1 0-1 16,0 2-1-16,0-1 0 0,2 2-1 0,-2 0-1 15,1 2 0-15,0 3 0 0,0 3 0 16,1 3-1-16,1 3 0 0,-1 4-2 16,0 3-3-16,0 2-2 0,-2 2-1 15,-2 1-1-15,-2 2-1 0,-2 0 1 16,-2-2-2-16,-2-1-2 0,1 0-4 0,-1-2-26 16,2-5-74-16,0-4-25 0,0-4-95 15,4-4-194-15</inkml:trace>
  <inkml:trace contextRef="#ctx0" brushRef="#br0" timeOffset="-5739.61">14170 9194 671 0,'-5'1'146'0,"5"2"1"0,-1-2-106 16,2 3-24-16,1 3-5 0,1 3-2 15,-1 2 1-15,2 5 1 0,0 3 0 16,-1 3 0-16,0 2-2 0,-1-1-2 16,0 1-2-16,0 0-2 0,-1 0-2 15,0-2-5-15,1-3-6 0,0-2-8 0,1-2-9 16,-1-2-11-16,2-5-25 0,-1-2-73 16,1-4-22-16,-2-8-90 0,5 2-181 15</inkml:trace>
  <inkml:trace contextRef="#ctx0" brushRef="#br0" timeOffset="-5569.18">14132 9362 656 0,'9'-2'145'0,"0"-2"2"0,2-1-112 15,0 1-14-15,2 1-7 0,0 3-6 16,1 0-5-16,-3-2-12 0,-2 0-18 15,0 1-110-15,-2-4-11 0,1 0-101 16,-3-2-210-16</inkml:trace>
  <inkml:trace contextRef="#ctx0" brushRef="#br0" timeOffset="-4135.68">14403 9407 455 0,'0'-2'119'0,"0"0"5"0,1-3-53 16,-1 1-21-16,0-1-11 0,1 0-9 15,-2 0-5-15,0 0-5 0,-1-1-2 16,0 1-3-16,0 0-3 0,-3 3-1 0,1 1-2 16,-2 2 0-16,0 1 0 0,-2 2 0 15,1 2-1-15,-2 2 0 0,1 0 0 16,-1 1-1-16,-2 1-1 0,1 2-2 16,1 0 0-16,-1 1-2 0,4 3-2 15,0-1 0-15,3 0-1 0,4-3 0 16,4 0-1-16,4-3-1 0,-1-3 1 15,3-4-2-15,0-2 1 0,0-2-1 16,-1-4-1-16,-1-1 0 0,-2-3 1 16,1 0 1-16,-2-2 2 0,0 1 0 0,0 1 1 15,-2-1 1-15,-1 2 0 0,0 2 0 16,-2 1 0-16,-1 1 0 0,0 0-1 16,-1 1 1-16,1 2-1 0,0 2 0 15,0 0 0-15,0 0 0 0,1 1 0 16,1 0 1-16,2 3 0 0,0 2 0 15,1 0 1-15,0 2 1 0,1 1 0 0,-1 0 0 16,-2 3-1-16,1-1-1 0,-2 0 0 16,1 0-1-16,-2 0 0 0,0-2-7 15,-1 1-10-15,0-5-20 0,0-1-80 16,2-2-34-16,-1-5-105 0,2-2-216 16</inkml:trace>
  <inkml:trace contextRef="#ctx0" brushRef="#br0" timeOffset="-3522.46">14488 9351 473 0,'-1'3'124'0,"0"0"2"0,1 1-33 16,0 2-52-16,0 3-11 0,2 2-7 15,0 1-2-15,-1 0-2 0,1 2-1 16,1 0-2-16,-2-1-4 0,1-1-3 0,0 0-3 15,0-1-2-15,-1 0-1 0,1-2-2 16,-2-2 0-16,1-1-2 0,-1-1-1 16,0-3-2-16,0 0-1 0,-1-4-5 15,1-2-1-15,-2-3-3 0,2-1 1 16,-1-1 1-16,0-3 1 0,1 0 3 16,1-2 6-16,-1 2 5 0,1 0 5 15,1 2 4-15,0-1 2 16,-1 2 2-16,2 1-1 0,-2-1-1 0,1 1-2 0,0 2-4 15,1-1-2-15,0 3-2 0,0 0-2 16,1 0-1-16,1 4 0 0,0 0-1 16,1 3 0-16,0 0 0 0,0 3 0 15,0 1 0-15,2 1 0 0,-2 1-1 16,-1-1 0-16,1 1-1 16,-4-2-2-16,1 1-2 0,-2-1-2 0,0-1 0 0,-1-2-1 15,-1-1-1-15,0-1 1 0,1-1 3 16,-1-1 2-16,-1-1 3 0,0-2 0 15,1-1 2-15,-2 0 1 0,1-1 1 16,-1-3-1-16,2 1 0 0,0-2 1 16,1 0 1-16,1 0 2 0,0 0-1 15,3 1 1-15,1-2 0 0,1 3-2 16,0-1 0-16,3 3-3 0,-1 1 0 16,2 0 0-16,1 3-1 0,3 2 0 0,-1 3 0 15,0 0 0-15,-2 5 0 0,1 0-1 16,-4 2 0-16,-3 1 0 0,-3 1-1 15,0 0-1-15,-2 0-1 0,-3-1-7 16,2 2-8-16,-1-1-35 16,-1-3-91-16,1-3-112 0,2-3-269 0</inkml:trace>
  <inkml:trace contextRef="#ctx0" brushRef="#br0" timeOffset="-3221.14">14840 9184 598 0,'-5'-3'136'0,"4"2"0"0,0-3-84 16,2 1-34-16,0 2-5 0,0 1-3 16,3 0 0-16,0 0-1 0,-1 1 0 0,1 3 1 15,-2 2 0-15,1 3 1 0,-1 1 0 16,1 3 0-16,-2 3 2 0,-1 0 0 15,0 4 0-15,0-1-2 0,0 3 0 16,0 1-3-16,0 2-1 0,1-1-1 0,0 1-3 16,1 1 0-16,0-2-2 0,2-3 0 15,-1-4 0-15,1-1-1 0,0-4-2 16,1-2-3-16,-2-6-4 0,4-3-7 16,-1-2-9-16,0-3-12 0,2-6-24 15,1 1-71-15,1-4-25 0,-2-1-95 16,1-1-187-16</inkml:trace>
  <inkml:trace contextRef="#ctx0" brushRef="#br0" timeOffset="-2951.22">14836 9334 362 0,'0'1'95'0,"1"0"10"16,1-1-37-16,0 0-15 0,2 2-9 16,1-4-7-16,2 2-5 0,2 0-4 15,0-1-10-15,0 1-17 0,1-1-42 16,-3-2-71-16,-1 2-10 0,-1-1-82 15,-1-1-160-15</inkml:trace>
  <inkml:trace contextRef="#ctx0" brushRef="#br0" timeOffset="-2646.34">14996 9193 527 0,'0'1'118'0,"0"-1"2"0,1 0-79 16,-1 1-19-16,2 3-4 0,-1 1 0 16,-1 2 2-16,2 3 2 0,-1 1 2 15,-2 3 1-15,1 0 0 0,-2 2-2 16,2 1-1-16,-1 1-3 0,-1 1-4 0,1 2-3 15,-2 1-3-15,2-1-3 0,2-1-2 16,-1 0-3-16,4-2-3 0,-1-5-5 16,5-1-8-16,2-3-9 0,1-3-16 15,1-5-69-15,1-6-47 0,1-5-103 16,0-1-220-16</inkml:trace>
  <inkml:trace contextRef="#ctx0" brushRef="#br0" timeOffset="-2392.5">15139 9165 639 0,'-1'-1'147'16,"2"1"2"-16,2-2-84 0,1 4-46 0,1 0-7 15,0 4-5-15,2 4-3 0,1 3-2 16,1 3 0-16,0 4 0 0,1 1 0 15,-2 5 0-15,0 1 0 0,-1 1-2 16,0 1-4-16,-2-1-6 0,-2 2-6 16,-1-1-7-16,-2-3-5 0,-3-2-11 15,-7-3-17-15,-6 0-30 0,-5-3-55 0,-5-2-86 16,-4 0-197-16</inkml:trace>
  <inkml:trace contextRef="#ctx1" brushRef="#br0" timeOffset="-6154.79">24152 10490 0,'0'0'16</inkml:trace>
  <inkml:trace contextRef="#ctx0" brushRef="#br0" timeOffset="8752.35">19698 7588 554 0,'0'-5'136'16,"-1"2"6"-16,0 0-78 0,-1 1-18 15,1 1-6-15,0-2-5 0,1 3-5 16,-1-1-3-16,1 1-4 0,0 0-5 15,0-1-5-15,0 2-6 0,1 0-5 16,-1 2-5-16,0 0-1 0,0 5 0 0,-1 2 3 16,-1 3 4-16,1 7 3 0,-1 2 5 15,-1 1 1-15,1 4 1 0,-2 0-1 16,2 1-2-16,-2-1-3 0,0-4 0 16,2-3-2-16,1-2-1 0,-1-4-1 15,1-5 0-15,1-1 2 0,0-5 0 16,1-3 2-16,2-3 0 0,-2-6 1 15,2-2-1-15,-1-2 0 0,0-6 0 16,1-3-2-16,-2-2-1 0,-1-3-1 16,-1 0 0-16,0 1 0 0,-2-1-1 0,1 4 0 15,1 0-1-15,-1 3 0 0,1 4 1 16,2 1-1-16,-1 2 1 0,2 2 1 16,-1 1-1-16,0 3-1 0,-1 1 0 15,2 0 0-15,0 1-2 0,-1 1-1 16,1 0 0-16,0 2 0 0,0 1 0 0,1 3-1 15,-2 2 0-15,2 2 1 0,0 5-1 16,-2 2 1-16,0 5 0 0,1 1 1 16,-4 4 1-16,1 4 1 15,-3 0 0-15,1 1 1 0,0-1 0 0,0 0-1 16,0-3 1-16,1-4 0 0,0-2 0 16,1-6 0-16,-1-4 0 0,1 0 2 15,1-6 1-15,0 1 1 0,0-7 0 16,0 0-1-16,0-4 1 0,1-2-1 15,-1-2-1-15,1-4-2 0,-1 0-1 0,0 0 2 16,-1 0-1-16,1 3 2 0,-1 0-1 16,1 5 0-16,-2 0 0 0,2 5-2 15,0 0-4-15,-1 3-6 0,0 1-11 16,0 3-16-16,-2 1-19 0,2 4-28 16,1-6-111-16,5 2-135 0,6-4-308 15</inkml:trace>
  <inkml:trace contextRef="#ctx1" brushRef="#br0" timeOffset="-1540.3">19908 10523 0,'0'0'0,"0"0"15,0 0 1</inkml:trace>
  <inkml:trace contextRef="#ctx0" brushRef="#br0" timeOffset="13666.79">15514 7713 221 0,'0'-2'79'0,"1"-1"9"0,-1 1-14 0,0 0-7 16,-1-1-2-16,-1 1-7 0,0 0-8 15,-2 0-8-15,1 2-7 0,-1-1-4 16,-1 1-6-16,-1 1-4 0,1-1-4 16,-1 1-2-16,1 2-4 0,0-1-1 15,0 1-2-15,2 0-2 0,-1 1 0 0,1 1-1 16,0-2 0-16,-1 4 0 0,2-3 1 15,-2 3 1-15,0 0 0 0,1 2 0 16,-2-1 1-16,1 1 0 0,-2 0 1 16,1 1 1-16,0 1-1 0,0 2 1 15,-6 14 8-15,7-14-10 16,1 2-1-16,2-1-2 0,1 0-1 16,1-2-1-16,1-1-1 0,2 0 0 0,1-2-1 15,2-2 0-15,-1 0 0 0,3-3 0 16,1-3 1-16,-1-2 0 0,3-1-1 15,-3-4 1-15,1-1 0 0,0-1 0 16,-2-1 1-16,0 1-1 0,-2-1 0 16,-1 2 0-16,0-1 0 0,-3 2 0 15,1 1 0-15,-1-1 0 0,1 3-1 16,-2-1 0-16,1-1 1 0,1 0-1 16,-1-1 0-16,1 0-1 0,-1 0 1 0,0-2 0 15,1 0-1-15,-1-1-1 0,0 2 0 16,-2-3 0-16,0-1-2 0,-3 1 0 15,1-1 0-15,-3 1 0 0,0-1 2 16,0 3 0-16,-2 0 1 0,1 4 2 16,-2 0 1-16,0 0 1 0,-1 4 0 0,-1 1 0 15,2 2 0-15,-1 1-1 0,1-1 0 16,0 3-1-16,2-1 0 0,2 0-3 16,1 0-4-16,0 0-7 15,3 0-9-15,0-3-7 0,1 1-8 0,2-2-19 16,2-2-67-16,0-2-33 0,1 0-93 15,1-2-197-15</inkml:trace>
  <inkml:trace contextRef="#ctx0" brushRef="#br0" timeOffset="14210.06">15629 7858 474 0,'1'1'131'0,"-1"-1"5"0,-1 0-32 16,1 0-51-16,0 0-18 0,0 1-12 16,-1-1-6-16,1 3-5 0,0-2-5 15,0 0-2-15,0 0-1 0,0 1 0 16,0-1 0-16,0 0 0 0,0-1 0 15,0 1 0-15,1-2-1 0,-1 0-3 16,1 0-7-16,0-2-7 0,0 1-13 0,-1-1-56 16,2 1-65-16,-4-3-106 0,2 4-237 15</inkml:trace>
  <inkml:trace contextRef="#ctx0" brushRef="#br0" timeOffset="14449.5">15781 7851 509 0,'-4'0'134'0,"0"-2"-2"0,3 2-3 0,1 0-115 16,0 2-13-16,1 0-3 0,1 0-2 15,0 1 2-15,0-1 0 0,2 1 3 16,0 0-1-16,1-1 0 0,-2-1-1 0,0 0 1 15,-1-2-3-15,0 0-7 0,-2-1-14 16,0 0-57-16,-2 0-48 0,0-3-95 16,-1 0-214-16</inkml:trace>
  <inkml:trace contextRef="#ctx0" brushRef="#br0" timeOffset="14635.39">15897 7822 655 0,'-2'-5'146'0,"0"4"1"15,2-1-110-15,0 2-19 0,0 0-11 16,2 1-11-16,-2-1-13 0,2 2-14 0,0 0-41 16,2-1-74-16,0-2-105 0,0 1-238 15</inkml:trace>
  <inkml:trace contextRef="#ctx0" brushRef="#br0" timeOffset="15151.44">16084 7696 538 0,'3'-3'132'16,"-1"-2"5"-16,0 1-76 0,-1 3-22 15,-1-1-11-15,1 4-8 0,-1-1-5 16,2 4-3-16,1 1-3 0,1 3-1 15,2 0 1-15,0 4 0 0,1 1 0 16,2 1 0-16,2-2-2 0,0 3-2 16,4 2 0-16,0-3-1 0,3 1-2 0,0 0-1 15,0-2-3-15,0-1-5 0,-1-3-5 16,-3-1-4-16,-3-2-4 0,-3-2-7 16,-3-3-12-16,-2 2-18 0,-4-2-22 15,-3 0-29-15,-1-2-27 0,-2-3-76 16,1 0-135-16</inkml:trace>
  <inkml:trace contextRef="#ctx0" brushRef="#br0" timeOffset="15392.35">16209 7670 600 0,'-9'2'136'0,"0"-4"0"16,0 2-95-16,2 2-18 0,-1 1-8 15,0 7-5-15,1 0 0 0,-2 2-1 0,-1 4 0 16,1 3 2-16,-2 3 0 0,0 0-1 16,-2 1-1-16,2 1-1 0,0 1-2 15,4-2-1-15,0-1-3 0,2-2-4 16,1-6-6-16,2-1-8 0,-1-5-10 16,3-2-16-16,0-2-26 0,0-4-83 15,-1-4-101-15,0-2-234 0</inkml:trace>
  <inkml:trace contextRef="#ctx0" brushRef="#br0" timeOffset="15703.33">16126 7593 433 0,'-1'0'103'0,"1"-1"1"0,-1 0-56 15,1 1-29-15,0 0-10 0,1 1-2 16,-1 2 2-16,0 0 4 0,0 3 6 16,0 2 4-16,0 3 5 0,0 2 3 15,0 6 0-15,0 1-4 0,-1 2-6 0,1 2-5 16,0 0-3-16,0 2-4 15,1 0-3-15,1-4-8 0,1-3-10 0,-1 1-15 16,2-4-28-16,-2-1-72 0,1-4-13 16,-1-5-85-16,-2-1-156 0</inkml:trace>
  <inkml:trace contextRef="#ctx0" brushRef="#br0" timeOffset="16001.64">16013 7817 477 0,'-2'2'121'16,"0"-2"3"-16,2-2-61 0,0 1-26 15,0 1-9-15,0 0-9 0,1 0-3 16,0-1-1-16,1 1 1 0,3 1 1 15,1-1 1-15,1 0 0 0,1 0 0 16,2-1-2-16,1 1-4 0,1 0-2 16,2 0-3-16,-1-1-5 0,2-2-7 15,2 0-11-15,1-1-10 0,2-3-11 0,0-2-26 16,-3 2-33-16,0-1-35 0,-2 1-9 16,-4 1-66-16,-5 1-108 0</inkml:trace>
  <inkml:trace contextRef="#ctx1" brushRef="#br0" timeOffset="19940.23">18680 6101 0,'0'0'0,"0"0"16,0 0-1,0 0-15,0 0 16</inkml:trace>
  <inkml:trace contextRef="#ctx1" brushRef="#br0" timeOffset="21872.26">17933 6707 0,'0'0'0,"0"0"16,0 0-16,0 0 16,-27-128-1,17 91-15,23 28 16,-4 6-1,-9 3-15,0 0 16,0 0 0,0 0-16,0 0 15</inkml:trace>
  <inkml:trace contextRef="#ctx0" brushRef="#br0" timeOffset="37037.62">12676 4682 229 0,'-2'5'83'0,"1"-2"14"0,1-2-16 16,0-3-2-16,1 0-2 0,1-2-4 16,-1-2-10-16,0 1-11 0,0-1-13 15,0 1-7-15,1 1-6 0,-2 2-3 0,-2 2-5 16,2 0-3-16,-1 0-4 0,0 2-1 16,-1-1-2-16,-2 3 0 0,0 2-2 15,-1 2 4-15,-1 1-1 0,0 1 0 16,1-1 0-16,-1 1-2 0,1-3-2 15,0 0 0-15,0-2-1 0,0 0 1 16,-1 1 2-16,-1 1 1 0,-2 1 0 16,0-1 1-16,-4 4 0 0,0-1-1 15,-2 1-1-15,2 1-1 0,-1 2 0 16,2-1-2-16,1 2 0 0,1-3 0 0,4 0-1 16,0-1-1-16,2-3 0 0,0-2-1 15,3-4 0-15,0 1 0 0,1-1 0 16,0 1-1-16,-1-2 1 0,1 0 0 15,-1 3-1-15,-1 1 1 0,1 2-1 16,-1 2 1-16,-1 2-1 0,1 0 1 16,-2 2 0-16,0-2-1 0,3 0 1 0,0 5-1 15,1-11 0-15,0-2 0 16,1-1 0-16,0-1 1 0,-1-1-1 16,0-1 2-16,0 1 0 0,0 1 1 15,0-1 2-15,-1-1 0 0,1 1 1 16,0 0 0-16,0 0 0 0,0 0-2 15,0 0 0-15,0-1-2 0,0 1 0 16,0 1-1-16,0-1-1 0,0 0 0 16,0 0 0-16,0 0 1 0,1 0-1 0,-1 0-1 15,0 0 0-15,2 0 0 0,-2 0 0 16,0 0 1-16,0 0 0 0,0 0 3 16,0-1 0-16,0 1 1 0,0 0 0 15,0 1 0-15,0-1-1 0,0 0 0 16,0 0-2-16,0 0-1 0,0 1 0 15,0-1 0-15,0 1 0 0,1-1-1 0,0 4 1 16,0-1 0-16,2 0 0 0,-1 1 0 16,3 2 1-16,-1-1 0 0,2 2 0 15,0-1 0-15,1 1 1 0,2-1-1 16,2 0 0-16,0 1 0 0,3-1 0 16,0 0 0-16,2-1 0 0,1 1-1 15,2-1 1-15,-1-1 0 0,4 0-1 16,0 1 1-16,-1-1-1 0,1 0 1 15,-2 0-1-15,-1-1 1 0,0 2-1 0,-4-1 1 16,-1 0-1-16,-2-1 0 0,-1 2-2 16,-2 0 1-16,-2 1-2 15,-3 0 0-15,0-1 0 0,-3 0 1 0,0-1-1 16,-1 0 2-16,0-1 0 0,0-2-2 16,0-1-5-16,0-3-11 0,-1-2-15 15,-2-4-13-15,1-2-24 0,-1-1-94 16,0-1-12-16,-2-1-101 0,-3 3-180 0</inkml:trace>
  <inkml:trace contextRef="#ctx0" brushRef="#br0" timeOffset="37855.53">12707 4649 497 0,'-7'-3'122'0,"1"-1"4"0,1 1-66 15,3 3-21-15,-1 0-5 0,2 0-4 0,1 0-3 16,0 0-3-16,0 0-1 0,0 0-3 15,1 0-3-15,0 0-2 0,-1 1-2 16,3 0-2-16,3 3 1 0,1 3-1 16,1 3 1-16,-1 1 0 0,1 4 1 15,2 2-1-15,1 0 0 0,-2 0-1 16,2 0-1-16,1-2-2 0,2 0-1 0,-1 1 0 16,1-2-2-16,-1 1 0 15,1 0-1-15,-1-3 0 0,-2 0-1 0,0-1 0 16,1-1 0-16,-2-1-1 0,1-1 0 15,-2 0-1-15,-1 1 0 0,0 0 0 16,-1 1 0-16,-1 0-1 0,-1-1 1 16,-1 1 0-16,1 0 0 0,-2-1 0 15,0-1 1-15,0-1-1 0,1 0 1 16,0-1-1-16,-1-1 0 0,1-2 1 0,0 1-1 16,-1-2 0-16,1 1 0 0,0-2 0 15,-2 0 0-15,-1-1 0 0,2 0-1 16,-2 2-1-16,0-1 0 0,1 0-1 15,-2-1-1-15,0 1 1 0,1 0-1 16,-1 2 1-16,0-2 0 0,0 0 0 16,-1-1-1-16,1 2 0 0,0-1-1 15,0-2-3-15,0-1-1 0,0 1-2 16,0-1 1-16,1 0 1 0,-1 0 0 0,0 0-1 16,0 0 1-16,0 1 2 0,-3 0 1 15,0 3 1-15,-3 2 1 0,-1 0 0 16,-1-1 2-16,-2 3 2 0,0 1 1 15,0 0-1-15,2-1 0 0,-1 0 0 16,2-1 0-16,0 1 0 0,2-2 0 16,0 0 0-16,0-1-1 0,0 1 1 15,0 0 0-15,0 2 0 0,0-1 2 0,0 1 1 16,-1 0 0-16,0 1 1 0,-1 3 1 16,-1 1-1-16,2 0 0 0,-1-1-1 15,0 0-2-15,1-2 0 0,2 1 0 16,0-4-1-16,3-3 0 0,-2-1-3 15,3-2-2-15,0-1-3 0,2-4-3 16,-2-2-6-16,0 1-6 0,-2 0-6 16,2 0-7-16,-1 3-13 0,0 1-35 0,-3 3-68 15,1 4-3-15,-2 1-81 0,-3 2-149 16</inkml:trace>
  <inkml:trace contextRef="#ctx0" brushRef="#br0" timeOffset="38727.24">12758 5255 464 0,'-2'-6'120'16,"1"2"6"-16,0 0-57 0,1 1-22 16,-1-1-9-16,-1 2-6 0,2-1-5 15,-1 2-5-15,1 1-3 0,0-1-2 16,0 0-1-16,0 1-1 0,0 0-1 0,1 0 0 15,-1 1-1-15,0-1 0 0,0 0 0 16,2 2 0-16,-1 2 1 0,0 0 0 16,2 0 1-16,0 5 0 0,0 1 1 15,0 5-1-15,1 2-1 0,-2 0-1 16,1 2-2-16,-1 3-1 0,0-1-2 16,-1 3-2-16,-1-4-1 0,0 0 0 15,1 0-2-15,0-2-1 0,-1-1 0 16,2-1 0-16,-1-1 0 0,0 1 0 0,0-2-1 15,0 2 1-15,-1 3 0 0,2-2 2 16,-2 2 0-16,-2 2-1 0,2 0 1 16,-1-1 0-16,0 0 1 0,0-2 0 15,0 0 0-15,-1-1-1 0,1 0 2 16,-1-1 1-16,0 0-1 0,1 0-1 16,0 0 0-16,-2 0 1 0,5 1-2 0,-2 0 0 15,0-2-1-15,1 1 0 0,0 0-1 16,-1-2 0-16,3 1-1 15,-3-3 1-15,0 1-1 0,1-1 0 0,-1 0 0 16,1-1 0-16,0 1-1 0,1 1 1 16,0 0 0-16,-1 1 0 0,0-1-1 15,1 2 1-15,-1-1 0 0,0 0 0 16,-1 1 0-16,0-2 0 0,1 3 0 0,-1-2 0 16,0-1 0-16,0-1 1 0,2-1-1 15,-2-1 0-15,1-1 0 0,0-3 0 16,1 0 0-16,0 1-1 0,-1-1 1 15,0 2-1-15,0 2 1 0,1 2 0 16,-1-1-1-16,-1 0 1 0,1 1 0 16,0 2 0-16,-1-1 1 0,0-1-1 15,0-1 1-15,0 0 0 0,0-1-1 16,0-1 1-16,0-3 0 0,-1-1-1 0,2-3 0 16,-1 1 1-16,0-3-1 0,1 0 1 15,-1 0-1-15,2 0 1 0,-2 0 0 16,0 0 0-16,0 0 0 0,0 0-1 15,-2 0 0-15,2 2-2 0,0-1 0 16,0 1-1-16,-1-1-5 0,1 0-4 16,0 0-9-16,-1-1-13 0,0-3-24 15,-2-6-16-15,1-7-128 0,-1-7-142 0,1-7-331 16</inkml:trace>
  <inkml:trace contextRef="#ctx0" brushRef="#br0" timeOffset="39320.33">12814 5179 450 0,'0'-5'115'0,"1"0"6"16,-1 0-54-16,1 2-22 0,1 0-9 15,-2 1-6-15,0 2-9 0,0 0-6 16,0 2-4-16,-2 2-2 0,1 4 0 0,-1 2 0 16,-2 1 3-16,0 4 2 0,-1-2 4 15,2 2-1-15,-2-3-1 0,2 1-3 16,1-2-2-16,1 0-1 0,0 0-1 16,1 1-1-16,1 1-1 0,-1 0-1 15,1 1 0-15,0 1-1 0,0 0 0 16,2 1-2-16,-3 0-2 0,0 0-6 15,1-1-11-15,-1 1-9 0,0-1-22 16,1-3-97-16,-1-2-14 0,0-3-99 0,3-5-190 16</inkml:trace>
  <inkml:trace contextRef="#ctx0" brushRef="#br0" timeOffset="45009.33">13546 4696 342 0,'2'-8'86'16,"-1"-3"5"-16,0 0-47 0,-1 1-8 16,0 4-1-16,1 1 1 0,-1 2-4 15,0 1-5-15,0 2-5 0,0 0-4 16,0 0-6-16,0 0-4 0,0 1-3 16,-1-1-1-16,1 0 1 0,0 0 0 15,0 1 1-15,0-1 2 0,0 2 3 0,0-2 1 16,0 0 2-16,0 0 0 0,0 1 2 15,0-1 0-15,0 0-1 0,0 0 0 16,0 1-2-16,0-1-1 0,0 3-1 16,0-1-1-16,0 3-1 0,0 0-1 15,0 5 1-15,-1 1-1 0,1 0 1 16,-1 1-1-16,1-1-1 0,-2 0 0 16,2 0-1-16,2-2 0 0,-1-2-1 15,-1 1-1-15,1 1-1 0,0 0 1 0,2-1 0 16,-2 2-1-16,0 0 1 0,2 1 0 15,-2 0 0-15,0 1 0 0,0 0 1 16,1 2-1-16,-1-2 1 0,0 2 0 16,-1-2 0-16,1 0 0 0,-2 0 0 15,1 2 0-15,-1-2 0 0,0 3 0 16,1-3-1-16,-2 1 1 0,2 0 1 0,0 0 0 16,2 1 0-16,-1-2 0 0,0 0 1 15,0 2-2-15,2-1 1 0,-2 1-2 16,0 0 1-16,0 0-1 0,2 2 0 15,-2 0 0-15,0 1-1 0,0-3 0 16,1 2-1-16,-2-2 0 0,1 1-1 16,0-2 0-16,0-2 1 0,-1 3 0 15,3 0-1-15,-2 3 1 0,2 2 0 16,-2-1-1-16,0 2 0 0,1-1 0 0,1 1 1 16,-2-3-1-16,0 1 0 0,1-2 2 15,-1 2-1-15,-1-1 1 0,0-1 1 16,-1 0-1-16,-1-2 0 0,1 3 1 15,-1-1-2-15,0 1 1 0,1-1-1 16,0 1 0-16,2 1-1 0,-1 0 0 16,1 0 0-16,1 1 1 0,-1-2-1 0,0 1 0 15,0-1-1-15,1 3 1 0,-2-2 0 16,1 2 0-16,-1 0 0 0,1 2 0 16,-1 0 1-16,0 0-1 0,1-1 1 15,0-2 0-15,-1 2-1 0,2-3 1 16,0 1-1-16,1-2 0 0,0 0 0 15,1 0 0-15,0-1 0 0,0 1 0 16,1 2-1-16,0-2 1 0,-1 0-1 0,0-1 1 16,-2 2-1-16,2 1 1 15,-3-3-1-15,1-1 0 0,0 1 0 16,-2-1 0-16,0-1 0 0,0-2 0 0,0-1 0 16,0 0 0-16,0 0 1 0,0-1-1 15,1 1 1-15,0-1 0 0,2-3 0 16,-2 1-1-16,2-1 1 0,0-1-1 0,-2-3 0 15,2 1 0-15,-2-2 0 16,0 1 0-16,0-1 1 0,-1-2 0 0,0 2 0 16,1-2 2-16,-2 0-1 0,1 0 1 15,0 0 1-15,0-2 0 0,0 2-1 16,0 0 0-16,0 0-1 0,0 0 0 16,0 2-1-16,0-2-1 0,1 0-1 15,-1 1 0-15,0-1-1 0,0 1 1 16,2-1 0-16,-2 0 0 0,0 1 1 15,0-1-1-15,0-1 0 0,1 1 1 16,-1-1-1-16,0-2 1 0,1-2-1 16,0 1 0-16,2-4 0 0,-2 1 0 15,0 0-3-15,-1-1-9 0,0 2-14 0,-2 2-19 16,-7 4-20-16,-2 2-89 0,-3 1-35 16,-2 2-114-16,1-4-220 0</inkml:trace>
  <inkml:trace contextRef="#ctx0" brushRef="#br0" timeOffset="47957.18">13902 4726 236 0,'1'-1'63'0,"-1"-3"6"0,1 0-18 0,0 2-6 16,-1-2-2-16,0 3 6 0,2-2 3 15,-2 1 1-15,0 2-3 0,-2 0-5 16,2-1-6-16,-1 2-8 0,1-2-6 0,-1 1-3 15,0-2-3-15,-1 1-1 0,1 0 0 16,0 1-2-16,0-2-1 0,0 2-1 16,1 0-2-16,0-2-1 0,0 4-2 15,0-4-2-15,0 4 0 0,0-2-2 16,0 1-1-16,0-1-1 0,1 1-1 16,-1 3-1-16,0 1-1 0,1 1 1 15,-1 2-1-15,0 3 1 0,0 4 2 0,-1-2 0 16,1 2 1-16,0 0 1 0,-1 0-1 15,1-2 0-15,0 1 0 0,1-5-1 16,-1 1 0-16,1-3 0 0,-1-2-1 16,1-1 1-16,-1-1 1 0,0-3-1 15,0 0 1-15,0-2 2 0,0 2 2 16,-1-1 3-16,1 0 0 0,0 0-1 16,-1-2 1-16,0-1-2 0,-1 0 0 15,1-3-3-15,-1 1-2 0,-1-1-2 16,1 0 1-16,-1-2 0 0,1 2-1 0,-2-1-1 15,2-1 1-15,-1 1 0 0,2-2-1 16,0 1-1-16,1-1 0 0,0 0 0 16,1 0 1-16,-1 0-1 0,1 1 1 15,0 0 0-15,1 3 0 0,-2 0 0 16,1 2-1-16,-1 2 0 0,0 0-2 16,0 1-3-16,0 4-2 0,0 2 0 15,0 2-1-15,0 2 1 0,1 0 2 0,0 5 1 16,1-1 3-16,-1 2 2 0,0-3 1 15,0 0 0-15,2-1 1 0,-2 0-1 16,0-1 0-16,0-1 0 0,2-1 1 16,-2-1-1-16,0-3 1 0,1-1-1 15,-2-1 2-15,0 0 0 0,0-2 1 16,0 0 1-16,0-2 1 0,0 0-1 16,-2-3 1-16,1-2-2 0,-1-1 0 0,-2-1-1 15,0-4-2-15,-1 2-1 0,0-2 0 16,1 2 0-16,0 0 0 0,0 1-1 15,1 1 1-15,0 2-1 0,1 0 0 16,0 2 0-16,2 1 1 0,0 0-2 16,0 2 1-16,2 2-1 0,-2 0-1 0,1 0-1 15,-1 1-1-15,1 0-1 16,0 4 0-16,2 1 0 0,-1 3 1 0,2 0 0 16,1 3 1-16,0 1 3 0,0 2-1 15,-1-2 2-15,1 2-1 0,-1-1 0 16,-1-2 1-16,-1-1 0 0,-1-4-5 15,2 1-6-15,-3-5-7 0,1 0-10 16,-1-4-9-16,0-1-28 0,-1-4-107 16,1-2-121-16,-3-5-285 0</inkml:trace>
  <inkml:trace contextRef="#ctx1" brushRef="#br0" timeOffset="35909.84">19308 7127 0,'0'0'16</inkml:trace>
  <inkml:trace contextRef="#ctx0" brushRef="#br0" timeOffset="50491.32">13932 6071 121 0,'1'3'9'16,"-1"1"-9"-16,-1-1-37 0,1-2-56 16</inkml:trace>
  <inkml:trace contextRef="#ctx0" brushRef="#br0" timeOffset="50849.36">13935 6071 211 0,'0'-2'65'0,"0"2"3"16,0-1 0-16,0 1-34 0,0 0-11 15,0-1-3-15,-2 0-1 0,2 0 2 16,0-2 6-16,0 1 5 0,0-2 6 16,2-1 4-16,-2 1 3 0,1 0 1 15,0-1-1-15,-1 1-3 0,1 2-5 16,1-1-4-16,-2 1-4 0,0 0-5 0,0 4-5 15,0-2-4-15,1 0-4 0,-1 2-4 16,0 1-2-16,1 0-3 0,-1 2 1 16,1 1-1-16,1 2 1 0,-1 0 0 15,0 1 0-15,1-1-1 0,0 2 0 16,0-1 0-16,1-1-1 0,-1 0 1 16,0-1-2-16,0 2 1 0,-1-2-1 15,-1 1-1-15,1 1 0 0,-2 0 1 16,0 0-1-16,-1 2 1 0,1-2 0 0,0 1 0 15,0-3-3-15,-2-1-5 0,3-2-7 16,-1-2-8-16,1-4-45 0,1-3-83 16,-1-2-111-16,2-3-257 0</inkml:trace>
  <inkml:trace contextRef="#ctx0" brushRef="#br0" timeOffset="51206.51">14068 6138 585 0,'-1'-1'134'16,"0"0"1"-16,1-1-86 0,0 1-27 16,1 0-7-16,0 1-4 0,2 0-4 0,-1 0-1 15,1 0-3-15,-1 0 0 0,2 1-2 16,-2-1 1-16,-1 0-2 0,2 1-2 15,-2 1-1-15,0-2-4 0,-1 0-4 16,0 0-9-16,0 1-24 0,0-2-64 16,2-1-29-16,-2-1-89 0,2 3-189 0</inkml:trace>
  <inkml:trace contextRef="#ctx0" brushRef="#br0" timeOffset="51441.18">14291 6143 543 0,'0'1'138'0,"-1"2"1"0,1-2-22 0,0-1-95 16,1 0-12-16,0 1-4 0,1-1-3 15,0 0 0-15,1 1-1 0,-1-1-1 16,2 0-3-16,-2 0-3 0,1-1-5 15,-2-1-6-15,0 0-19 0,1-1-49 16,-2 0-56-16,2-2-97 0,-2 1-218 16</inkml:trace>
  <inkml:trace contextRef="#ctx0" brushRef="#br0" timeOffset="51621.17">14415 6090 575 0,'-3'-1'131'0,"1"1"1"0,0-1-67 0,0 0-60 15,2 2-16-15,2-1-20 0,-1 0-50 16,0 0-51-16,1 0-93 0,0 0-203 16</inkml:trace>
  <inkml:trace contextRef="#ctx0" brushRef="#br0" timeOffset="51913.55">14550 5986 612 0,'-2'-3'134'16,"2"0"1"-16,0 2-98 0,2 0-22 15,-1 1-5-15,1 2-1 0,1 1-2 0,2 1 1 16,-2 1 1-16,3 1 1 0,1 3 0 16,-1 0 1-16,0-1-1 0,1 2-1 15,2 0-1-15,1-2-1 0,3 2-2 16,1-1-2-16,3-2-2 0,3 0-5 16,1 0-4-16,0-3-6 0,-3 0-7 15,-4-1-8-15,-2-2-16 0,-2 1-23 16,-6-2-39-16,-3 0-34 0,-1-1-83 0,-3 0-165 15</inkml:trace>
  <inkml:trace contextRef="#ctx0" brushRef="#br0" timeOffset="52136.49">14731 5954 546 0,'-3'-1'132'0,"-5"-3"3"0,-1 3-63 16,-2 1-38-16,3 5-13 0,-3 4-6 0,0 2-2 15,-3 2-1-15,1 3 0 0,-3 2-1 16,2 5-2-16,1-1 0 0,2 0-2 16,0 0-1-16,2 0-2 0,1-1-2 15,3-2-5-15,1-4-5 0,2-3-6 16,0-1-5-16,1-5-7 0,2-1-11 0,-1-6-34 16,2-3-74-16,-1-2-97 15,-1-4-233-15</inkml:trace>
  <inkml:trace contextRef="#ctx0" brushRef="#br0" timeOffset="52387.21">14645 5876 614 0,'-1'-4'135'15,"0"1"1"-15,0 1-103 0,1 2-18 16,-2 4-6-16,1 3-3 0,1 4-2 15,1 5-1-15,1 5 0 0,0 1 2 16,-1 3 2-16,2-1 2 0,-2 1 0 16,-1-1 0-16,0 1 0 0,-1-3-1 15,-1-1-1-15,5-1-2 0,-2 0-5 0,3-3-4 16,-1-1-4-16,2-4-8 0,0-2-13 16,-2-3-42-16,-2 0-76 0,-4-6-105 15,0-1-247-15</inkml:trace>
  <inkml:trace contextRef="#ctx0" brushRef="#br0" timeOffset="52719.21">14532 6073 654 0,'-2'-2'143'0,"0"2"1"15,0-2-115-15,1 1-13 0,2 1-5 16,-1 0-3-16,2 1-2 0,-1 1-1 0,2-1-1 16,2 0 2-16,3-1 0 0,2 0 1 15,2-2-1-15,2-1 1 0,5 0-2 16,2-1-1-16,0-1-1 0,3 4-1 16,0-2 1-16,0 1-2 0,-1 1 1 15,-3-1-1-15,-3 2-1 0,-1 2 0 16,-6-4 0-16,-3 2-1 0,-1 2 0 15,-2-1-1-15,-2-1 0 0,-1 0-2 0,-1-1-5 16,0-1-5-16,2 2-10 16,-2-2-22-16,0 1-94 0,0-2-12 0,-2 2-93 15,-3 0-188-15</inkml:trace>
  <inkml:trace contextRef="#ctx0" brushRef="#br0" timeOffset="139777.28">10397 4190 260 0,'0'-2'69'0,"0"0"1"0,0-1-35 15,0 2-12-15,0 1-8 0,0 0-2 16,0 1-4-16,-1-1-3 0,1 0-1 16,0 0 2-16,-1 0 0 0,1 0 0 15,0 0 2-15,0 0 3 0,0 0 7 16,0 0 7-16,0 0 6 0,-2-1 3 15,2 0 0-15,-2-1 1 0,1 0-5 16,-3-3-6-16,-1 1-7 0,-2 1-6 0,-2-3-2 16,-2 1-3-16,-2 1 0 0,-3-1-3 15,-1 3 0-15,-3-2 0 0,-2 3-1 16,-2-2 0-16,-1 1 0 0,-1-1 1 16,2 2 0-16,1 0 0 0,-1 0 0 15,2 0-1-15,4-1 1 0,0 2-2 0,-1 0 0 16,1 0 0-16,-3 2 0 0,-1-2 0 15,-4 0 1-15,-3 0-1 0,-4 0 0 16,-5 0 0-16,-4 0 0 0,-7-3 0 16,-2 3 0-16,0 1 0 0,4 1 0 15,1 1 0-15,7 1 0 0,5 0 0 16,8-1 0-16,8 0 1 0,3-2 0 16,3 0 0-16,3-2 0 0,2-2 1 0,3 3 0 15,1-1-1-15,-2 2-1 0,0-1-1 16,-3 0 0-16,0 0-2 15,-4 3 1-15,-3 1 0 0,-4-1 0 16,-3 1 1-16,-2 1 0 0,-4 2 0 0,-4-2 0 16,-1 1 1-16,-1 0-1 0,2 0 1 15,1-1 0-15,5 0 0 0,3-1 1 16,6-2 1-16,3 1 0 0,3-3 1 16,3 1-1-16,-1 0 0 0,1 1 0 0,0-1-2 15,-1 2 0-15,0-1-2 16,0 0-2-16,0 1 1 0,0-1 0 0,2 2 0 15,-2-2 1-15,1 1 1 0,-1 1 1 16,-2 1 1-16,1 0-1 0,0 1 1 16,1-1-1-16,-1 1 0 0,0-1 0 15,1 0-1-15,2 0 0 0,0-1 1 0,-1 1-1 16,2 0 1-16,-1 1-1 0,1 0 1 16,-2 2-1-16,1 1 0 15,1 1 0-15,-3 1-1 0,2 0 0 16,0 1 0-16,-2 2 0 0,2-1-1 0,2 0 0 15,-1 3 0-15,2 2 1 0,0 0-1 16,2 0 1-16,-1 1 0 0,2 0 1 16,-1 2 0-16,-2-1 0 0,2 1 0 15,-2 2 1-15,-3 3-1 0,-2-1 1 0,0 2-1 16,0 0 1-16,0 3-1 0,-1 0 0 16,2 0 0-16,3-2-1 0,2 1 0 15,1 2 0-15,2-2 0 0,-1-1 0 16,2-1 0-16,0-1 0 0,0 0 0 15,1-2 1-15,-2 0-1 0,1 0 1 16,-2 4 0-16,1 2-1 0,-3-1 1 16,1 2-1-16,0 0 0 0,0 4 0 15,0 0 0-15,0-2 0 0,1 2 0 0,2-2 0 16,1-1 0-16,0-2 1 0,0-2-1 16,1-2 0-16,-1 0 1 0,1-2-1 15,-1 3 1-15,-1 3 1 0,1-2-1 16,-1 2 0-16,0 2 0 0,0 3 1 15,-1-4 0-15,0 1 0 0,0 0 0 16,0-1 0-16,0-1 2 0,-1-1-1 16,0-3 1-16,-2 0-1 0,2-3 1 0,0 1-1 15,1-3 0-15,0 1-1 0,1 0 1 16,0 0-1-16,2 2 1 0,-1-2 0 16,2 2 0-16,0-4 0 0,3 2-1 15,0-1 1-15,0 0-2 0,-1-3 1 16,-1 1-1-16,-1-2 0 0,0-2-1 15,-4-2 0-15,0-1 1 0,-1 1-1 16,-4-4 1-16,3 2 0 0,-3 0 1 0,0-1 0 16,-1 1 0-16,1 2 0 0,-1-2 1 15,3 0-1-15,-2 0 1 0,4 0-1 16,0-2 0-16,0 1 0 16,1 0 0-16,-2-1 0 0,2-3-1 0,0 0 0 15,0 0 0-15,-1-2 0 0,0-2 0 16,1 1 0-16,0 0-1 0,0 0 1 15,-1 0 0-15,1 2 0 0,0 3 1 16,0-1 0-16,0 3-1 0,0 1 2 0,0-1-1 16,1 1 0-16,0 0 0 0,0 1-1 15,2 0 1-15,-1-3 0 0,1-1-1 16,-1 1 0-16,-1-4 0 0,1-2-1 16,-1-1-4-16,-1-5-12 0,-3-2-13 15,0-2-18-15,-3-2-120 0,-3-2-129 16,0 0-308-16</inkml:trace>
  <inkml:trace contextRef="#ctx0" brushRef="#br0" timeOffset="141507.37">6559 7408 398 0,'-6'-18'82'16,"1"1"2"-16,3 6-75 0,0 2-1 15,2 3 2-15,0 2 0 0,0 2-1 16,-2 2 3-16,2 2 8 0,0 5 4 0,-2 2 2 16,1 5 1-16,-2 4 3 0,1 5 2 15,-2 6-2-15,2 1-6 0,-2 5-5 16,1 1-3-16,0 6-1 0,0 2-3 15,2 1-2-15,0 4-1 0,2 6-1 16,-1 3-1-16,3 1 0 0,-1-2-1 16,-1 2 0-16,0 1 0 0,2-1 0 15,-2 0-1-15,0 1 2 0,2 1-1 16,-2-1 1-16,0 0 0 0,-1-4 0 0,-2 1 0 16,-1-3-1-16,1-3 0 0,-2-1-1 15,-1-1 0-15,3 0-1 0,-1 2 0 16,3-1-1-16,0-6 1 0,2-2-2 15,0-4 1-15,1-2-1 0,-2-3 0 16,1-2-1-16,1-2 1 0,-2 1-1 16,0-2 1-16,-1 0-1 0,1-3-2 15,-1-1-1-15,-1-1-4 0,0-2-5 16,-2-2-8-16,1-3-9 0,0-3-23 0,-2-4-92 16,0-8-6-16,2-10-90 0,1-8-173 15</inkml:trace>
  <inkml:trace contextRef="#ctx0" brushRef="#br0" timeOffset="143127.73">6567 7095 400 0,'-11'-1'94'0,"-3"1"2"0,1 1-59 16,-1 2-11-16,1 1-9 0,2 2-3 15,1 2-2-15,3-4-3 0,1 1-3 16,2-1-2-16,1-1-1 0,3-2 3 15,0 0 3-15,4 0 4 0,1 2 2 16,1-2 3-16,4 0 2 0,5 0 2 0,3 1-4 16,5 0-3-16,5 0-2 0,7 1-2 15,4-1-3-15,3 3 0 0,-1-1-3 16,3 0 0-16,0-4-2 0,5 0 0 16,7-3-1-16,11 2 0 0,5-3-1 15,7 2 0-15,4-6 0 0,9 2 1 16,6 1-1-16,1 1 1 0,-10-3-1 15,1 0 2-15,2-2-1 0,1 3 0 0,-3 1 1 16,-5 3 0-16,-4 0 0 0,-3-1-1 16,1 1 1-16,-1-1 0 0,2 3 0 15,0-1-1-15,1-1 1 0,0-1 0 16,2-1-1-16,4 2 1 0,0 1 0 16,-1-1 1-16,-6 4-1 0,-4-1 0 15,-6 0 0-15,-8 2-1 0,-12 2 0 16,-8-2-1-16,-14 0-1 0,-7-1 0 0,-6-1-3 15,-6 1 0-15,-3 0 0 0,-2-1 1 16,-1 2-1-16,-1-1 1 0,2 3 1 16,1 1 2-16,3 0 2 0,1 3-1 15,3 1 1-15,1 3-1 0,5 3 1 16,-1 4-1-16,-1-1-1 0,0 3 0 16,0 4 0-16,-1 3-1 0,-3 1 0 15,-4 0 0-15,-2 1 1 0,-2 2-1 0,-3-2 2 16,-6-2-1-16,0-1 0 15,-1-1 1-15,-1 0-1 0,1 0 1 0,-2 4 1 16,5 3 0-16,1 0 2 0,2 8 0 16,7 5 1-16,2 3 0 0,1 1 0 15,4-1 0-15,2 2-1 0,2-2 1 16,2-3-2-16,-6-2 0 0,1-2-1 16,-3-1 0-16,-2 2-1 0,-3 1 0 0,-3 0-1 15,-2 3 0-15,-2-1 0 0,0-3 0 16,-1 0 1-16,-1-5 0 0,-3-1 1 15,0-1 0-15,-2-3 2 0,-1-1-1 16,2-1 0-16,0 2 1 0,2-1-2 16,2 2 0-16,2-2 0 0,1-2-1 15,3 3 0-15,0-3 0 0,0-1-1 16,1-3 1-16,-1-2-1 0,0-1 1 16,-1-5-2-16,-1 1 1 0,-1-4-1 15,-1-1-1-15,-1-1 1 0,-3 0-1 0,-1 0 1 16,-4 1 0-16,-2 1 0 0,-1-2 1 15,0-1 1-15,-2 0 0 0,0 0 0 16,0-3 1-16,3-2-1 0,3-1 0 16,0 0 0-16,3-1 0 0,0-3-1 15,4 1 0-15,1 0 0 0,-1-3 0 16,1 3 0-16,-1-1 0 0,1 2 0 0,-1 1 0 16,-2-1-1-16,1 3-1 0,-4 0 0 15,-2 1 0-15,-3-1-1 0,-1 2 0 16,-3 0 2-16,-1 0 0 0,-1 1 0 15,2-1 1-15,3-2 1 0,4-1 0 16,2-2-1-16,1-1 1 0,2-2 0 16,3 0 0-16,0-2-1 0,0 0 0 15,-1-2-2-15,1 4-2 0,-2-1 0 0,-1-1-1 16,-2 2-3-16,-3 1 0 0,-3-1-1 16,-5 2 1-16,-6 0-1 0,-5-1-2 15,-6 0 0-15,-7-2 0 0,-4-3-1 16,-5-1-1-16,-2 1 2 0,-1-2 1 15,2 3 2-15,1 2 1 0,4-1 3 16,3 5 1-16,2 0 2 0,-1 1 1 16,-2 1 0-16,-4-2 0 0,-7 0 1 0,-5 2 1 15,-2 2 0-15,-4-2 0 0,-4 2-1 16,-4-1 1-16,-4 0-1 0,-3-2-1 16,-1-1 0-16,-1-2 0 0,-2 0-1 15,-1-2 1-15,-2-1 0 0,5 1 0 16,7 1 0-16,4 0 0 0,5-1 0 15,2 1 1-15,6-1 1 0,6 2 0 16,2 1 1-16,-6-1 0 0,-6-2 1 16,4 2-1-16,0 1 0 0,4 1 0 0,1-1-2 15,7-2 0-15,8 2-1 0,8-2 1 16,5-2-1-16,1 0 0 0,5-2 0 16,3-1 1-16,2 1-1 0,6 1 1 15,2-1-1-15,1 1 0 0,1 0-1 16,2 1 0-16,-2 1 0 0,-2-1 0 15,-4 3 0-15,-2-1-1 0,-6 1 1 16,-5-1 0-16,-2 2-1 0,-3 1-1 0,1 0-2 16,2-2-1-16,3 0-2 0,7-1-3 15,3-1-6-15,7-3-9 0,4-4-12 16,2-4-73-16,3-4-41 0,1-3-101 16,2-5-219-16</inkml:trace>
  <inkml:trace contextRef="#ctx0" brushRef="#br0" timeOffset="143881.35">6584 8087 383 0,'-9'0'104'0,"-2"2"1"0,-2 0-8 16,1 0-68-16,-1 1-15 0,4-1-5 15,1 0-2-15,5 2-2 0,1-3 4 16,4 1 4-16,1-1 2 0,6-1 2 16,3 0 3-16,2 1 2 0,6 0 2 0,4 0-3 15,4 2-5-15,2-2-1 0,2 2-3 16,1-1-2-16,3 0-1 0,-3-2-2 15,2 0-2-15,1-2-1 0,4-2 0 16,6-2-1-16,15 1-1 0,6-1 0 16,7 0 0-16,7-1 0 0,11-2 1 15,8 3 0-15,5-1 1 0,-7-1 0 16,3 0 0-16,5-2 0 0,7 5 0 16,-8 1 0-16,-9 1-1 0,-5 0-1 0,-4 1 0 15,-2 1 0-15,-5 2-1 0,-8-2 1 16,-3 1-1-16,-2-2 1 0,-2 2-1 15,0-1 1-15,-3 0 0 0,2-3 0 16,2 2-1-16,2-1 1 0,0 1-1 16,-2 1 0-16,-4-2 0 0,-7 3-1 0,-9 1 1 15,-13-1-1-15,-9 0-7 0,-10 0-5 16,-6 3-4-16,-9 1-8 0,-8 0-32 16,-8 0-93-16,-10 0-112 0,-5-4-260 15</inkml:trace>
  <inkml:trace contextRef="#ctx0" brushRef="#br0" timeOffset="144811.51">6902 7669 381 0,'-1'-16'116'15,"1"0"7"-15,0 4-15 0,-1-3-43 0,2 7-13 16,0 1-9-16,-1 3-8 0,-1 0-7 15,2 2-8-15,-1 0-7 0,2 4-7 16,-1 1-4-16,0 4-4 0,2 1-1 16,0 6-1-16,2 4 2 0,-1 3 4 15,1 3 1-15,0 2 0 0,0 0 0 16,-2 2 0-16,1-1 1 0,-2-3-1 0,1 0 0 16,-2-2-3-16,0 0-5 0,-1-1-4 15,0-4-9-15,0-1-11 0,1-3-55 16,1-2-60-16,-2-5-100 15,3-7-228-15</inkml:trace>
  <inkml:trace contextRef="#ctx0" brushRef="#br0" timeOffset="145100.78">6948 7552 518 0,'0'-11'123'16,"1"0"4"-16,0 0-76 0,0 1-15 16,2 2-9-16,-2 0-6 0,3 3-5 15,-1 0-3-15,4 1-4 0,1 2-4 0,3 2-2 16,3 0-1-16,2 1-1 0,1 2 0 16,5 3-4-16,0 1-2 0,-7-1-3 15,3 3-5-15,-1 1-2 0,-3 1-3 16,-3 1-2-16,-8-2 1 0,-2 1 1 15,-3 0 2-15,-9-2 4 0,-4 1 2 16,-2-1 3-16,-4 1 3 0,-3-2 2 16,-2 1 2-16,8-1-8 0,-1-1-23 15,3-1-46-15,3-3-34 0,4-1-80 0,6 0-174 16</inkml:trace>
  <inkml:trace contextRef="#ctx0" brushRef="#br0" timeOffset="145577.85">7307 7626 511 0,'-5'-1'117'16,"1"-3"3"-16,2 2-82 0,-1 1-14 15,1-2-7-15,1 2-5 0,-2 1-5 16,-1 1-1-16,1 2-2 0,-3-1 1 0,-1 2 0 16,0 2 1-16,0 1 2 0,-1 4 0 15,1 2 1-15,1 3-1 0,0 1-1 16,3 0-2-16,2 1-1 0,2 1-1 16,2-2-2-16,2 0 0 0,1-4 0 15,2-2 0-15,1-1-2 0,0-2 1 16,-1-4 0-16,-1-1 2 0,0-4 1 15,-2-3 0-15,-2-1 1 0,1-3 1 0,-2-2 0 16,-2-2-1-16,-1-2-1 0,0 1-2 16,0-1 1-16,-1-1 0 0,0 1-1 15,0 1 0-15,0 5 1 0,1 1-1 16,1 0 0-16,-1 5-2 0,2 2 0 16,0 1 0-16,1 3 0 0,1 1 0 15,1 1-1-15,0 4 1 0,0-1 0 16,3 1 1-16,-3 1 0 0,3-1-1 15,-4 0 0-15,1 0 0 0,-2-2 0 0,1 2-5 16,-1-1-9-16,0 3-33 0,0-4-88 16,2-1-107-16,-3-4-263 0</inkml:trace>
  <inkml:trace contextRef="#ctx0" brushRef="#br0" timeOffset="146127.16">7448 7632 401 0,'-3'-2'107'0,"2"0"2"16,0-1-26-16,1 1-50 0,0 2-15 16,1 0-6-16,0 0-3 0,0 0 0 0,2 1-1 15,-1 0 1-15,2 2 1 0,-2 0 1 16,2 2 1-16,0 1 0 0,-1 3-1 15,1 1 1-15,1 2-2 0,0 1 0 16,0 2-2-16,1-1-1 0,0 0-2 16,0-1-1-16,1-2 0 0,-2-3-2 15,1-2 0-15,1-1 0 0,-2-1 0 16,-1-2 0-16,3-1 0 0,-1-3-2 0,1-2-2 16,0-1-1-16,1-3-1 15,0-4-1-15,0-3 0 0,-1-2 1 16,-2 1 0-16,0 0 3 15,-2 1 3-15,0 2 3 0,-2 3 2 0,5 4 4 0,-5 0 2 16,1 2 4-16,-1 2 1 0,0-1-1 16,-1 2-2-16,5 1-3 0,-10-1-6 15,10 3-3-15,-5 1-3 0,0 0-3 16,1 2 0-16,5 4 0 0,-3 2 0 16,4 3 2-16,-2 2 1 0,4 3 0 0,-2 2 0 15,3 2 0-15,-5 3 0 0,0-1 1 16,-2 0 0-16,1-1 1 0,-2 1-2 15,0-1-1-15,-2-3-2 0,-4-3 0 16,-6-3-1-16,-1-3 1 0,-4-1-1 16,-2-3 1-16,-5-1-1 0,-2-3-3 0,-3 0-7 15,1 0-14-15,-1 0-53 16,0-5-61-16,1-3-103 0,3-1-228 16</inkml:trace>
  <inkml:trace contextRef="#ctx0" brushRef="#br0" timeOffset="146925.44">7849 7635 416 0,'-2'0'107'0,"-2"1"6"16,2 3-54-16,-3 2-12 0,1 4-12 0,0 4-9 15,2 2-3-15,1 2-6 0,0-1-3 16,2 1-3-16,1 0-3 0,2-2-1 16,1-2-3-16,0-3 0 0,0-1-2 15,1-1-2-15,-3-1 1 0,1-5 1 16,0-3 1-16,-3-1 0 0,0-4 0 0,-1-2 0 15,-1 0 2-15,0-4-1 0,0-3 0 16,-2 1 1-16,1-3 1 0,-2-3 2 16,2 1 3-16,-1 0 2 15,3 2 1-15,0 1 0 0,1 0-1 0,2 6-2 16,0 1-2-16,1 4-3 0,1 0-3 16,0 2-2-16,1 0-1 0,0 3-1 15,3-1 0-15,-1 3 1 0,2 0 0 16,0 2 0-16,1 0-1 0,-1 1 0 15,0 2-1-15,-2 1-2 0,-1 1-3 0,0 2-2 16,-3-1-3-16,0 2-2 0,0-1-2 16,-2-1 2-16,-1-2 1 0,-1-2 2 15,0-2 4-15,0-2 3 0,0-1 6 16,-1-4 2-16,1 0 2 0,-1-3 2 16,1-2 0-16,1-3 1 0,-1-5-1 15,3 2-1-15,-1-3 0 0,3 1 0 0,0-1-1 16,1 4-1-16,0 1-1 0,2 2-1 15,0 2-2-15,-1 2 0 0,2-1-2 16,1 4 1-16,2 0-1 0,0 1 0 16,3 2 1-16,1 2-1 0,2 0-1 15,3 4 0-15,1-1-2 0,0 1-1 16,-2 3-1-16,-1 0 1 0,-3-1 0 16,-5 5 0-16,-4-1 2 0,-4 1 0 0,-2-1 1 15,-2 1-1-15,0-2-2 0,-3 2-6 16,2-3-15-16,-1-3-63 0,1 1-47 15,1-7-98-15,2 2-220 0</inkml:trace>
  <inkml:trace contextRef="#ctx0" brushRef="#br0" timeOffset="147295.21">8367 7625 588 0,'-2'3'128'0,"1"-5"1"16,2 4-97-16,0-2-16 0,2 1-8 16,0-1-3-16,2 1-1 0,3 0 0 15,-2 2 1-15,1-3-1 0,2 0 0 16,-2 0 0-16,2-2 0 0,-2 0-1 0,-1-2 0 16,1-2 0-16,0 0-1 0,-1-1 0 15,-1-1-1-15,-2-1-1 0,1 0-1 16,-3 0 0-16,-1 2 1 0,-1 0 0 15,-3 2 1-15,1 0 1 0,-2 4 0 16,-1 0 3-16,-2 2 1 0,-2 2 0 16,2 1 1-16,-3 1-1 0,1 2 0 15,-1 2-1-15,1 2-1 0,3 0-2 0,-1 0-1 16,4 5 0-16,1 0-1 0,3 2 0 16,4 1 0-16,2-1-1 0,4 0-2 15,3-2-4-15,3-2-5 0,2-4-9 16,3-4-18-16,3-5-59 0,-2-4-44 15,2-1-94-15,-3-6-206 0</inkml:trace>
  <inkml:trace contextRef="#ctx0" brushRef="#br0" timeOffset="147724.2">8614 7554 483 0,'2'-2'128'0,"-1"2"1"16,-1-2-53-16,2 2-30 0,-2 3-17 15,1 1-11-15,1 0-5 0,4 3-3 0,-2 1-1 16,0 1 0-16,4 3-1 16,1 1-2-16,1 0-2 0,-3 3-5 0,-2-3-7 15,2 3-6-15,1 0-14 0,-7-1-33 16,-1-2-39-16,-1 1-27 0,1-3-4 16,-3-3 18-16,2-2 20 0,0-4 26 15,1-4 49-15,0-3 56 0,1-6 42 16,1-2 22-16,1-3-8 0,2-2-9 15,1-2-10-15,1-1-16 0,3 0-12 16,1 2-12-16,1 2-9 0,-1-1-5 16,0 4-1-16,0 2-3 0,-2 0-2 0,-2 5-3 15,1 1-4-15,-1 1-3 0,0 4-3 16,3 2-1-16,1 2-3 0,1 1-3 16,4 3-6-16,1 0-6 0,2 2-12 15,2 0-13-15,-2 2-7 0,1 2 0 16,-3 0 3-16,-4 1 6 0,-1 0 5 15,-6 3 12-15,-5 3 13 0,-4-2 12 0,-1 1 4 16,-5-2 3-16,-2 0 1 0,-1-1 2 16,-1-4-13-16,1-2-73 0,2-4-14 15,1-2-70-15,5-4-151 0</inkml:trace>
  <inkml:trace contextRef="#ctx0" brushRef="#br0" timeOffset="148008.87">9188 7331 564 0,'0'6'126'0,"1"0"2"16,2 3-91-16,-1 3-18 0,1 4-3 15,0 5-2-15,2 1-2 0,0 5-3 16,0 1-1-16,1 2-2 0,2-1-2 0,-1 2 0 16,0-3-1-16,1 1-1 0,-2-1 0 15,-3-2-1-15,1 0-3 0,-4-4-3 16,-2-1-2-16,-4-4-6 0,-2-3-12 16,0-2-42-16,-2-4-68 0,1-7-99 0,-2-1-233 15</inkml:trace>
  <inkml:trace contextRef="#ctx0" brushRef="#br0" timeOffset="148227.76">9089 7570 610 0,'-3'0'140'16,"2"0"1"-16,2 1-95 0,4-2-19 15,4 1-10-15,6 2-6 0,3 0-4 16,5-1-2-16,4 1-3 0,1 1-6 16,1-2-8-16,-4 0-7 0,-1-1-16 15,-4-1-64-15,-2-3-46 0,-5-2-96 16,-3-2-210-16</inkml:trace>
  <inkml:trace contextRef="#ctx0" brushRef="#br0" timeOffset="149018.49">8552 6635 254 0,'3'-8'83'0,"-2"0"11"0,3 1-17 16,-2 2-7-16,1 0-5 0,-1 2-6 15,-1 0-6-15,1 2-7 0,-1 0-6 16,-1 1-8-16,0 0-6 0,0 0-5 16,0 0-5-16,0 1-5 0,0 0-4 0,1 2-3 15,0 0-2-15,3 3-1 0,1 4 0 16,2 4 2-16,1 3 1 0,-1 5 2 16,0 1 0-16,1 4 1 0,-4 4 0 15,1 1-1-15,-2-2 0 0,-1 1-1 16,1-2-1-16,3 2-1 0,-5-4-1 0,2-5-1 15,1 0 1-15,0-1-1 0,-1-7 0 16,0 1-1-16,0-4 2 0,0 1-1 16,1-1 0-16,-3-2 1 0,0-3-1 15,3 3 0-15,-5-7 0 0,1 3 0 16,0-2 1-16,-1-2 1 0,1 0 1 16,0-2 1-16,0 1 1 0,3 0 0 15,-5-4 0-15,2 0 0 0,0 1-1 16,0-2-1-16,0-1-1 0,0 1-1 15,0-1 0-15,2 1 0 0,-4-1 0 0,2 0 0 16,0 1 0-16,-1-1 0 0,1 1 0 16,-4-3-1-16,-1 2 0 0,4 1-1 15,-3 0-1-15,3 4-5 0,-3-1-4 16,4 4-2-16,0 3-2 0,0 1-4 16,0 3-3-16,-1 2-6 0,-3 0-18 15,3 3-103-15,-4 1-113 0,7 2-280 0</inkml:trace>
  <inkml:trace contextRef="#ctx0" brushRef="#br0" timeOffset="153488.59">7999 9704 447 0,'-1'0'111'0,"-1"-4"4"0,2-1-62 16,0 0-16-16,0 2-7 0,0-1-6 16,0 2-4-16,0 0-3 0,0 0-3 15,0 2-3-15,0 0-3 0,-1 0-2 16,1 0-2-16,0 1-3 0,-1 0 1 16,0 2 0-16,-2-1 0 0,2 2 1 0,-2 1 2 15,0 1-1-15,-1 3 1 0,0-2-1 16,0 4 1-16,-4 0 0 0,2 2 1 15,-4 5 0-15,0 2 2 0,-2 5 1 16,-1 3 1-16,-4 5 0 0,-2 4-1 16,0 2-1-16,-2 0-1 0,1-4-2 15,2-4-1-15,2 0-1 0,1-5 0 16,5-5-2-16,2-3 1 0,1-3 0 16,-1-3 0-16,0-1-1 0,-2-1 1 0,-2-2 0 15,-1 2 0-15,-5-3 1 0,-3 2 1 16,-2 1 1-16,0 0 1 0,0 2 0 15,0-1 1-15,2 1 0 0,2 3-2 16,5-2 0-16,3 1-1 0,3-1-2 16,2-3-1-16,2 0-1 0,1-3-1 15,5-2 0-15,-1-2 0 0,0-1 0 0,2-1 1 16,0-1 1-16,2 0 1 0,0 0 1 16,0-1 0-16,0 1 1 0,0-1 1 15,-2 1 0-15,1-1 0 0,-3 1 0 16,1-2 0-16,-2 2-1 0,1 0 0 15,-1 2-1-15,1-2-2 0,1 2 0 16,2-2 0-16,4 2-1 0,4-2 1 16,4 0-1-16,6 0 1 0,8-1-1 0,2-2 1 15,6-4 0-15,1 1 0 0,1 1-1 16,-1 2 1-16,-4-2-1 0,-5 1-1 16,-2 2 0-16,-4 3 0 0,-2 1-1 15,-2 1-1-15,-3-1-2 0,-2 2 1 16,0 0-1-16,-3-2 0 0,0 1 1 15,0-1 0-15,-1-2 0 0,4 0 3 16,2-2 0-16,4 0 2 0,6-3 0 16,2 0 0-16,6-1 0 0,3-1 2 0,0 2-2 15,2-1 0-15,-3-1 0 0,-5 2 0 16,-2 1-1-16,-5 0 1 0,-6 2-1 16,-3 0 0-16,-5-1 1 0,-3 2 1 15,-3 0 2-15,-2-1 1 0,1-1 0 16,1-2 1-16,-2-1 1 0,1-2 0 15,0 1-2-15,1-2 0 0,-3 1-2 16,2 2-1-16,-3 0 0 0,0 2 0 0,0 0-2 16,1 2 1-16,-2 1-2 0,0-1 1 15,1 2-1-15,-1 0 1 0,0 0-1 16,0 0 0-16,0-1 1 0,0 1 0 16,0 0 0-16,0 0 1 0,0 0 0 15,0 0 1-15,0-1 0 0,1-2-1 16,-1 2 0-16,1-1 0 0,1-1 0 15,-1 2-1-15,0-1-1 0,0 2 0 16,-1 0-1-16,0 1 0 0,0-1-1 0,0 0 0 16,0 0 0-16,0 0-5 0,-1 0-4 15,1 0-8-15,0-3-12 0,-1 1-39 16,1-3-94-16,-1 0-122 0,2-1-283 16</inkml:trace>
  <inkml:trace contextRef="#ctx0" brushRef="#br0" timeOffset="154175.68">7974 9683 448 0,'0'-9'122'0,"1"1"5"15,-1 2-54-15,-1 1-13 0,1 1-13 0,0 2-10 16,-1 0-6-16,1 1-5 0,-1 0-4 15,1 1-3-15,0-1-3 0,0 1-4 16,0 0-3-16,0 1-4 0,1 0-1 16,0 2-2-16,3 0 0 0,1 2 0 15,0 1 1-15,2 3 1 0,2 2 1 16,0 2 2-16,4 1-1 0,1 2 0 0,4 1 0 16,1 0-1-16,6 5-1 0,3 0 0 15,2-1-1-15,4 1 0 0,0 0 0 16,0 3 0-16,2 0 0 0,-3-4-1 15,-4 1 0-15,0 0 0 0,-3-2-1 16,-1-3-1-16,-6-1-1 0,0-1-1 16,-3-3-1-16,-5 0 0 0,-2 0 0 15,-2-1-1-15,-1 2 2 0,-3-1 2 16,0 0 0-16,-2 0 2 0,1-2 0 16,1 1 1-16,1-2 1 0,1-1 0 0,1 0 1 15,3 0 0-15,2-1 0 0,3 0 0 16,-1 0-1-16,1-1 0 0,1 2-1 15,-1-1-1-15,-3-2 0 0,-1 0-1 16,-3-3 1-16,0 2-1 0,-3-2 1 16,-2 0-2-16,-1-1 0 0,0 0 0 0,-1 0-1 15,1 1 0-15,-1-1-1 0,0 1 0 16,0-1 2-16,2 1-1 0,-2 0 1 16,0-1 1-16,1 2 0 0,-1-2-1 15,1 0-4-15,0-1-8 0,-1 0-7 16,2 0-13-16,-2-2-36 0,1-4-99 15,-1 0-124-15,-1 1-285 0</inkml:trace>
  <inkml:trace contextRef="#ctx0" brushRef="#br0" timeOffset="155018.57">7988 10422 539 0,'-2'-4'125'0,"0"0"4"16,0 2-84-16,0-1-15 0,2 2-6 0,-1 1-4 15,1 0-6-15,0 1-2 16,1 2-4-16,2 2-2 0,-1 0 1 0,1 6 2 16,2 2 2-16,-2 4 3 0,1 4 2 15,0 1 1-15,-1 1 2 0,0 2-1 16,-1-2-3-16,-1-1-1 0,1-1-1 16,-2-3-3-16,1 1-1 0,0-1-3 15,0 2-1-15,1-3-1 0,0 1 0 0,0 2-1 16,1-2 1-16,-1 2 0 0,1-2 1 15,-2 1 0-15,1-1 1 0,0-1 1 16,-1 2 0-16,-1-1-1 0,-1 0 1 16,-1 2-1-16,1-1 0 0,-1 1 0 15,1-2-1-15,-1 0-1 0,1-1 1 16,2-3-1-16,2 0 1 0,-2-3 0 16,1-1-1-16,0-3 1 0,1 2 0 15,0-2-1-15,-2-2-1 0,0 0-1 16,1 0-1-16,0-2 0 0,-1 2-1 0,-1-1 0 15,1 0 0-15,-1-1 0 0,0 1 0 16,0 1 0-16,0-1 0 0,0-1 0 16,-1 1 0-16,1 1 0 0,-1-2 0 15,1 1 1-15,0 1-1 0,1-1-1 16,-1-2-5-16,1 2-8 0,-1 0-11 16,0-1-14-16,-1 0-15 0,0-1-69 0,-3 1-57 15,1-1-113-15,0-1-241 0</inkml:trace>
  <inkml:trace contextRef="#ctx0" brushRef="#br0" timeOffset="156450.56">3463 11664 419 0,'-3'0'91'16,"1"-2"1"-16,0 1-73 0,2 2-8 16,0 1-2-16,2-1 5 0,2 1 3 0,5 1 3 15,6-2 2-15,7 3 3 0,8-3 2 16,5 0-1-16,7 0-3 0,6-1-3 16,3 0-2-16,4-1-2 0,6-1-1 15,9-2-2-15,5 2-2 0,1 0-2 16,1 0-3-16,4-2 0 0,9 1-1 15,-1 0-1-15,-2 1-1 0,-2 0 0 0,5-1 0 16,2-5-1-16,6 4 1 0,1 1 1 16,1 1 1-16,6-4 1 0,4-2 1 15,8 2 1-15,4 4 1 0,2-6 1 16,-2 0-1-16,8 0-2 0,0 3 1 16,-3-1-2-16,2-2 0 0,2 0-2 0,0 1-1 15,-4 1 1-15,3-3-1 0,5 0-1 16,-3-1 0-16,3 2 0 15,-1 0 0-15,3 0 0 0,-1 2-1 16,-5 0 0-16,-1 3 2 0,1 0-1 0,-8 2 1 16,-5-2 1-16,-2 2-1 15,3 0 1-15,-5 1 0 0,-9-2 0 0,1-1 0 16,3 1-1-16,2-2 0 0,-5-2 0 16,-3 0 0-16,3-3 0 0,6 2-2 15,-3-1 1-15,-5 2 0 0,-3 0 0 0,2 1 1 16,4 3 1-16,-6 2 0 0,-6 2 1 15,-5 1 0-15,2-1 1 0,1 2-2 16,-2 2 0-16,-5-1-1 0,-2 0 0 16,-2 0 1-16,-1-2 0 0,0 1 0 15,-4 2 1-15,-1-3-1 0,3-1 0 16,-6 0 0-16,-4 2 0 0,-9-1-2 0,-9 0 1 16,-7-1-1-16,-5 0 0 15,3-1-1-15,3 3 1 0,49 1-1 16,6 0 0-16,11 1 0 0,5 1 0 0,-3 0 0 15,-10 2 0-15,-10-3 0 0,-50 2 0 16,-10-1 0-16,-11-2 0 0,-7 1 0 16,-5-1 0-16,0-2 0 0,4 1 0 15,5-3 0-15,3 1 0 0,2-2 0 16,2 0 1-16,-3 0 0 0,-2-2 1 16,-6 1 2-16,-4 1 2 0,-5-1 1 0,-1 1-1 15,0-1-1-15,2-1 0 0,3 2-1 16,5 4-2-16,2 0-2 0,9-2-1 15,1 3 1-15,3 0-1 0,1 1 1 16,1-1-1-16,1-2 1 0,-1-1-1 16,-3-1 1-16,-1 0-1 0,-2 1 1 0,-7-2 0 15,-4-2 0-15,-4 0 0 0,-3 2-1 16,-6 0 1-16,-1-1 0 0,-3-2-1 16,1 0-1-16,-3-1-4 0,-1-1-5 15,0-2-7-15,-2-1-9 0,-1 2-9 16,0 0-13-16,0 1-12 0,1 2-48 15,1 1-65-15,-3 5-108 0,1-3-239 16</inkml:trace>
  <inkml:trace contextRef="#ctx0" brushRef="#br0" timeOffset="157773.66">3713 11725 500 0,'-6'-15'119'0,"1"4"0"16,1 10-63-16,2-3-34 0,2 7-11 0,-2 2-2 15,2 4-1-15,0 4-1 0,0 4 2 16,3 2 1-16,-2 7 1 0,3 4 1 16,-1 3 1-16,2 2 2 0,-1 4 1 15,1 2-1-15,-3-1 1 0,1-2 0 16,-3 0 0-16,0-4 0 0,-1 1-1 15,-2-3-1-15,-1 1 0 0,2 1-1 16,0 2-1-16,0 0-2 0,2 1-1 16,2 0-1-16,-1-2-2 0,2-3-1 15,1-1-1-15,0-7 0 0,1-3-1 0,0-3 0 16,-1-4-3-16,0-2-7 0,-1-3-9 16,-3-2-12-16,-4 0-14 0,-1 0-61 15,-4-1-60-15,-5 1-109 0,-3 0-233 16</inkml:trace>
  <inkml:trace contextRef="#ctx0" brushRef="#br0" timeOffset="158731.49">3113 13049 392 0,'-8'-5'109'0,"-3"0"4"0,0 3-44 16,-4-1-16-16,0 3-11 0,-3 2-8 16,4 0-8-16,-1 4-7 0,0 0-4 15,2 2-3-15,-1-1-2 0,2 3-2 0,0 1-1 16,0 2 0-16,-2 2 0 0,1 1 2 16,-2 1 0-16,0 0 0 0,2 5 1 15,-1 0 0-15,3 3-1 0,1-2 0 16,3 0-2-16,5 1-1 0,0-1-2 15,6-3 0-15,5-2-1 0,2-2-1 16,5-3-1-16,4-2 0 0,6-1-3 16,5-6-5-16,3-3-5 0,4-1-9 15,2-4-13-15,2-1-48 0,-3-3-63 0,-1-3-99 16,-5-1-225-16</inkml:trace>
  <inkml:trace contextRef="#ctx0" brushRef="#br0" timeOffset="159072.13">3278 13156 475 0,'-4'-4'118'0,"1"0"3"0,0 2-63 15,1-1-21-15,2 2-12 0,0 0-10 16,0 1-3-16,1 2-2 0,1 2 1 16,1 2 0-16,-1 3 1 0,2 2 2 15,-2 2 1-15,2 4-1 0,-2 3-1 16,2-2-4-16,0 2-1 0,-1-2-2 15,2 1-2-15,0-5-2 0,0-1 0 16,-1-3-3-16,0-2-1 0,-2-3-2 0,0 0-1 16,0-4 2-16,-1-2 1 0,0-3 0 15,0-3 1-15,1-2 3 0,-1-2 1 16,0-2 1-16,0-3-1 0,0-1-1 16,-1 0 0-16,2 1-1 0,-1 1 0 15,1 3 0-15,1 1 0 0,0 2-2 16,2 1-1-16,0 0-5 0,4 2-4 15,-2-1-6-15,2 1-10 0,2-2-33 0,0 2-50 16,1 0-29-16,-1 0-84 0,-1 0-172 16</inkml:trace>
  <inkml:trace contextRef="#ctx0" brushRef="#br0" timeOffset="159425.04">3478 13165 408 0,'2'2'109'15,"2"-2"5"-15,-2 1-54 0,3 0-12 16,1 2-7-16,3-2-9 0,1 1-6 0,-1 1-5 16,2-1-6-16,0 1-2 0,-1-2-4 15,2 0-2-15,-2 2-2 0,-1-3-1 16,-1-3-1-16,1 1 1 0,-2-2-1 16,1 0 0-16,-3-2 1 0,-1-2-1 15,0-1 0-15,-1 2-3 0,-3-1-1 16,-3 0 0-16,1 0 0 0,-2 2 0 0,-3 1 0 15,-2 2 0-15,-1-1 2 0,2 4 2 16,-2 0-1-16,-1 2 1 0,0 2 1 16,2 1 1-16,2 4 0 0,-2-1 1 15,1 3 0-15,2 1 1 0,1 2 0 16,2-1-2-16,5 2-1 0,1 2 0 16,3 0-2-16,4 1-1 0,5-3-1 15,2 0 0-15,4-1-3 0,1-3-6 16,1-5-6-16,3-3-13 0,1-3-48 0,0-4-66 15,1-5-103-15,-4-6-231 0</inkml:trace>
  <inkml:trace contextRef="#ctx0" brushRef="#br0" timeOffset="159872.14">3945 13123 459 0,'2'-5'118'0,"-1"0"4"0,-1-3-56 16,-1 1-24-16,-2-1-12 0,0-2-8 15,-2 0-7-15,-1 0-3 0,-1 3-5 16,0 2 0-16,-1 2 0 0,-2 3 1 16,0 5 0-16,-2 4 0 0,-1 2 2 15,0 0 0-15,-1 2 0 0,1 2-1 0,1 0 0 16,2-2-1-16,4 1-2 16,1-1 0-16,4 2-2 0,3-3 1 0,3 2-2 15,1 0-1-15,3-1 0 0,1-2 1 16,1-3-1-16,1-2 1 0,1-3-1 15,0-4 1-15,-1-7-3 0,2-2-2 16,0-2-3-16,1-1-2 0,-3-3-1 16,0 0-2-16,-2-3-1 0,-3 1 1 15,-3-4 2-15,-3-5 3 0,-3-6 2 16,-2 0 1-16,-1-4 1 0,-1 0 2 0,2 2 0 16,1 4 2-16,0 6 3 0,3 7 1 15,0 6 0-15,0 6-1 0,0 4 1 16,1 4-1-16,1 3-1 0,-1 5-1 15,1 4-1-15,2 4 0 0,1 2 1 16,1 7 0-16,0 5-1 0,0 3 0 16,-1-2-1-16,0 1-1 0,-2 0 1 15,-2-1-3-15,-1-2-6 0,1-3-8 0,0-1-13 16,3-2-75-16,2-5-46 0,6-4-104 16,4-3-225-16</inkml:trace>
  <inkml:trace contextRef="#ctx0" brushRef="#br0" timeOffset="160090.12">4273 13098 551 0,'-2'1'127'15,"1"4"2"-15,2 1-69 0,1 3-38 16,0 3-7-16,0 3 0 0,2 1-1 15,-1 1-2-15,-1 4-2 0,0-2-3 16,0 2-4-16,-2-2-7 0,0-2-10 16,0-1-25-16,0-4-99 0,-2-6-111 0,1-5-272 15</inkml:trace>
  <inkml:trace contextRef="#ctx0" brushRef="#br0" timeOffset="160247.44">4265 12847 627 0,'-3'-6'133'0,"3"0"0"15,0 0-110-15,2 1-19 0,0-1-17 16,3 3-43-16,0 1-77 0,0-2-103 16,0 2-246-16</inkml:trace>
  <inkml:trace contextRef="#ctx0" brushRef="#br0" timeOffset="160494.23">4551 12771 671 0,'-5'10'146'0,"2"1"4"0,2 0-112 15,1 7-17-15,2 3-5 0,2 4 0 16,1 2-3-16,2 1-2 0,2 4-3 0,1 1-2 15,0-3-2-15,-1 1-1 0,1 0-3 16,0-6-3-16,0 0-4 0,-4-6-4 16,0-2-5-16,-1-1-4 0,-1-3-4 15,-4-5-5-15,-3 0-8 0,-2-5-33 16,-3-2-63-16,-1-2-10 0,-2-4-83 16,0 0-158-16</inkml:trace>
  <inkml:trace contextRef="#ctx0" brushRef="#br0" timeOffset="160669.7">4527 13162 679 0,'4'-4'150'0,"2"-2"1"0,4 1-111 16,1-1-19-16,1 0-9 0,4 1-5 16,1 0-2-16,2 1-2 0,0 1-1 15,1-1-5-15,-2 3-7 0,1 0-8 0,-3-1-16 16,-2 1-103-16,0 0-16 0,-3 0-102 15,1-7-205-15</inkml:trace>
  <inkml:trace contextRef="#ctx0" brushRef="#br0" timeOffset="161540.07">7727 12787 475 0,'-6'-1'127'0,"1"-2"4"0,-1-2-29 16,0 2-63-16,-2-1-10 0,2-1-6 15,0 0-5-15,1 0-4 0,0 0-3 16,0 2-3-16,0 2-1 0,-2-1-1 0,-2 5 1 15,-3 3 0-15,-3 1 2 0,-4 4 2 16,-1 2 2-16,-2 2 1 0,-1 7 0 16,1 2-1-16,1 0-2 0,3 2-1 15,3 2-3-15,3-1-3 0,7-1-1 16,4-4-2-16,6-3 0 0,6 0 0 16,4-4-1-16,6-6-2 0,6-1-5 15,3-5-9-15,4 0-10 0,1-3-14 16,1-3-51-16,-2-3-69 0,-3-5-108 0,-3-2-238 15</inkml:trace>
  <inkml:trace contextRef="#ctx0" brushRef="#br0" timeOffset="161962.07">8022 12815 549 0,'4'-8'125'0,"-1"-3"2"0,0-3-88 15,-2 2-14-15,-1 0-7 0,-1 1-6 16,-2 1-3-16,0 4-3 0,-5 1-1 16,-3 5-1-16,2 5 0 0,-5 2 1 15,-1 4 1-15,-1 1 2 0,0 2 2 16,1 2 1-16,1 1 0 0,2 0-1 16,1 1 0-16,3 1-3 0,4-1 0 15,1 0-3-15,4 0 0 0,2-2-1 0,0-4 0 16,4-1-1-16,-1-3 0 0,1 1-1 15,-1-4 1-15,0-1 0 0,2-3 0 16,-2 0-2-16,0-3 0 0,1-1 0 16,-1-2 0-16,2-1-2 0,-2-1 1 15,0-2 0-15,1 2 0 0,1-1 0 16,-2 1 0-16,1 1 0 0,2 1 0 16,1 0 0-16,-1 3 0 0,2 0 0 0,2 1 1 15,0 1 0-15,1 0 1 0,-1 3 0 16,-1 0 0-16,-1 3 1 0,-1-1-1 15,0 3 0-15,-4 0 0 0,-1 1-1 16,0 3-3-16,0 2-7 0,0-3-12 16,-2 2-44-16,2-2-81 0,1-2-111 15,4-8-265-15</inkml:trace>
  <inkml:trace contextRef="#ctx0" brushRef="#br0" timeOffset="162326.07">8436 12818 608 0,'0'-13'134'0,"1"0"2"0,0-2-100 16,2-1-16-16,-2 3-7 0,0-1-4 15,-1 3-3-15,0 1-2 0,-1 4-3 0,-1 4-1 16,-3 2 0-16,0 1-1 0,-2 3 1 16,0 4 1-16,-1 5 1 0,-2 0 2 15,-1 2 0-15,0 1 1 0,0 1 0 16,0 0 1-16,0 0 0 0,1 0-1 15,3 0 0-15,2 1-2 0,1-2-1 16,5-2-2-16,2 0 0 0,3-3 0 16,3-4-1-16,2 0 2 0,1-2 0 15,1-1 1-15,2-2-1 0,1 1-1 0,0-3-2 16,-1 1-3-16,-1 0-2 0,0 2-2 16,-1-1-3-16,-3 2 0 0,-4 1 0 15,-2 0 1-15,-5 3 2 0,-3 1 2 16,-5 1 1-16,-3 1 2 0,-4 1 3 15,-1-2 1-15,-1 1 1 0,-1-3-4 16,0-3-13-16,2-2-54 0,2-5-61 0,3-4-102 16,2-5-236-16</inkml:trace>
  <inkml:trace contextRef="#ctx0" brushRef="#br0" timeOffset="162824.66">8574 12532 596 0,'2'0'137'0,"1"4"4"0,2 1-75 0,3 2-40 16,-1 4-10-16,3 3-1 0,-2 2-1 16,0 2 0-16,-1 2-2 0,-2 3-3 15,-1 4-1-15,-2 0-2 0,2 3-2 16,-2 2 0-16,-1 0-1 0,2 0-1 0,-1-2 0 15,1 1-4-15,-2-3-4 0,0-2-1 16,2-2-1-16,-1-3-1 0,-1-7 1 16,1-1 0-16,-2-4 6 0,1-5 3 15,1-4 3-15,-1-7 1 0,2-1 0 16,-1-3 2-16,1-5-1 0,0-1 0 16,2-2-2-16,2 1 0 0,1 1 0 15,-1 0-1-15,3 0 0 0,0 2-2 16,2 0-1-16,2 3 0 0,0 0-1 15,2 3 0-15,0 3 0 0,1 1 1 0,1 3-1 16,-1 2 2-16,-3 0-1 0,0 3 1 16,-2 1 0-16,0 1-1 0,2 2 0 15,-2 2 0-15,-1 2 0 0,1 1 0 16,1 1 0-16,0 1-1 0,-1 1 1 16,2-1 0-16,-2 2 0 0,0 0-1 15,1 0 1-15,-1 1 1 0,-1-1-1 0,0 0 1 16,-1 0-1-16,0-2-1 0,-1-3-6 15,-1-2-7-15,-1-1-8 0,-2-3-15 16,-1 1-68-16,-1-1-49 0,-2-4-103 16,-1 1-223-16</inkml:trace>
  <inkml:trace contextRef="#ctx0" brushRef="#br0" timeOffset="163953.44">12412 12416 523 0,'-8'-8'115'16,"3"0"0"-16,3 2-90 0,1 2-9 16,0 3-3-16,-1 2-3 0,-1 2 0 15,-1 3 0-15,-2 1 0 0,1 3 0 16,-2 2 1-16,-3 3 1 0,3 3 1 16,-2 3-1-16,2 2 1 0,0 1-1 0,0 0-1 15,4-1-1-15,2-1-3 0,2-2-1 16,4-2-3-16,3-2 0 0,5-2-2 15,0-2-3-15,0-1-5 0,0-2-7 16,-1-5-21-16,-2 0-65 0,-4-3-39 16,1-4-96-16,2-3-204 0</inkml:trace>
  <inkml:trace contextRef="#ctx0" brushRef="#br0" timeOffset="164336.26">12480 12282 544 0,'-12'-1'130'0,"8"4"2"16,-3 1-57-16,4 9-52 0,-1 4-9 16,2 6-2-16,0 4-2 0,1 5-2 15,1 5-2-15,3 2 0 0,0-4-1 16,2-2-1-16,1-1 0 0,-1-4-2 0,3-4 0 16,-2-5-1-16,-1-3 0 0,-2-3 0 15,1-4-1-15,-2-3 0 0,-2-3 0 16,0-3 2-16,-2-4-1 0,0-2 1 15,-2-2 0-15,-1-1 1 0,0-3 0 16,1-1 0-16,1 1 1 0,0 0 0 16,2 0 0-16,1 1 0 0,2 0-1 15,2 0 0-15,1 1-2 0,4 1-1 16,3-1 0-16,1 4 0 0,6 0 1 16,3 1-1-16,0 2 2 0,5 3-1 15,-1 6 0-15,-2 2 0 0,-2 2 0 0,-2 2-1 16,-3 2-1-16,-5 2 0 0,-3 0-1 15,-6-4-1-15,-1 1 0 0,-4 1-3 16,1-2-3-16,-3 0-6 0,2-1-10 16,-2 0-42-16,2-2-77 0,-1-4-107 0,5-1-248 15</inkml:trace>
  <inkml:trace contextRef="#ctx0" brushRef="#br0" timeOffset="164662.13">12864 12580 591 0,'0'-4'134'0,"3"1"0"0,0-1-96 16,2 1-15-16,1 2-11 0,2 0-6 0,0 0-2 15,3 1-2-15,0-1-2 16,2-1-1-16,-4 1-2 0,1 0-1 0,-1-2 0 16,-2 0 0-16,-1-1 0 0,-2-2 0 15,-3 0 1-15,0-3-1 0,-2-1 0 16,0 1-4-16,-2 0 0 0,-2 1-1 15,1 3 2-15,-3 1 4 0,1 4 4 16,-2 4 3-16,-1 2 4 0,-1 5 2 16,-2 2 2-16,0 3 0 0,1 1-2 0,-1 0 0 15,2 2-2-15,0-1 0 0,4-1-1 16,3 1-2-16,6-3-1 0,2 1-1 16,3-2-1-16,5-3-1 0,3-3-3 15,3-3-10-15,3-2-13 0,1-4-68 16,2-4-48-16,1-5-100 0,-1 1-224 15</inkml:trace>
  <inkml:trace contextRef="#ctx0" brushRef="#br0" timeOffset="165128.04">13300 12555 548 0,'-1'-3'128'0,"0"-3"1"0,1 1-84 0,-3 0-20 16,1 1-8-16,-3 1-7 0,-2-1-3 16,-2 1-3-16,-3 0-2 0,1 0 0 15,-3 2 0-15,1-4 0 0,-1 1 0 16,2 3 0-16,1 0-1 0,0 1 2 16,-1 1 0-16,1 2 1 0,1 5 1 15,0 2 0-15,0 0 2 0,3 2 2 16,1 2 0-16,1-1-1 0,1 1-1 15,3-2 0-15,0 0-3 0,2-1-1 0,3-1-1 16,2-3-2-16,4 1-1 0,2-5-3 16,1 0-4-16,3-2-3 0,1-1-2 15,-1-3 1-15,-1-1-1 0,0-4 2 16,-3 1 3-16,-1-3 4 0,-1-1 3 16,-2-1 5-16,0 2 3 0,-2 1 3 15,-2 2 2-15,-2 2 0 0,-1 3-1 16,1 0 0-16,-1 4-4 0,0 1-2 0,0 2-2 15,0 3-3-15,2-1 0 0,-1 3 1 16,2 1 0-16,-2 1 1 0,3 2 0 16,-1 0-1-16,0 1 0 0,1-2 1 15,-1 1-1-15,1 1-1 0,-1-2-3 16,-1-1-6-16,-1-1-8 0,-1-3-35 16,0-1-92-16,1-5-113 0,0-4-270 15</inkml:trace>
  <inkml:trace contextRef="#ctx0" brushRef="#br0" timeOffset="166237.26">13423 12571 393 0,'0'-2'114'0,"0"-2"5"0,0 3-40 16,1 0-17-16,-1 1-16 0,0-1-11 15,0 1-9-15,0 0-8 0,1 1-6 16,0 0-5-16,-1 0-2 0,2 2-1 15,0 0 0-15,-1 0-1 0,1 1 0 16,-1 0 0-16,0 0 0 0,-1 0 1 16,0-1 0-16,-1 1 1 0,1 0 0 15,-1-1 1-15,1 0 2 0,0-1-1 16,0 1 3-16,0-2 0 0,0 0 3 0,0 2 1 16,0-2 1-16,1 3 1 0,-1 1 1 15,1-1-1-15,0 4 0 0,0 0-2 16,-1 3-1-16,2 0-3 0,-4 0-1 15,2 2-1-15,0 0-2 0,-1 1-1 16,1-1-2-16,1 1-1 0,1-3-7 0,0 1-7 16,1-2-6-16,-2-3-5 0,2-3-3 15,0-2-2-15,-1-2-1 0,1-1 5 16,0-3 7-16,0-1 5 0,-1-2 5 16,1 1 3-16,-1-3 2 0,-1 1 3 15,1 0 0-15,-2 2 1 0,0-1 0 16,1 2-1-16,-1-1 0 0,1 2 0 15,-1 0 0-15,3 0-1 0,-1-1 0 16,2 0 0-16,-1-1-1 0,4-2 0 16,-3 1 0-16,3 0 0 0,-3-1 1 0,3 1-1 15,-3 2 1-15,0 0 1 0,-1 1 0 16,-1 2 3-16,-1 0 1 0,0-1-1 16,-1 3 1-16,0 0-1 0,0-1 0 15,0 1-1-15,0 1-2 0,0-1-1 16,2 1 0-16,-1-1-1 0,1 0 1 0,1 0-1 15,2 0 1-15,0-1 1 0,1 0 0 16,1-2 1-16,2 1 0 0,-1-3 0 16,1 1 0-16,-2-2 0 0,-1 0 0 15,2 0 0-15,-3 0 0 0,-1 0 0 16,-1-2 1-16,-1 2-1 0,0-1-1 16,-1 0-1-16,-2 0 0 0,-1-1-2 15,0 2-1-15,-2 0 1 0,1 1 0 16,-2 1 0-16,-1 0 2 0,-1 4 1 0,0 2 1 15,1 3 1-15,-3 2 2 0,2 1 1 16,0 3 1-16,-1 2 1 16,2 1 0-16,1 1 0 0,2-3-2 0,0 2-1 15,1-2-1-15,3 2-1 0,0-2-2 16,3-1 1-16,2-1-1 0,1-2 1 16,3 0-1-16,2-1 0 0,2-3-1 15,1 0-2-15,0-1-6 0,4-2-6 0,-2 0-7 16,1 1-6-16,0-2-8 0,-3-2-12 15,0 0-1-15,-4-2 5 0,-2-1 5 16,-3-1 8-16,-1-2 7 0,-3-1 10 16,-1 1 12-16,-1 0 5 0,0 1-1 15,-1 1 1-15,1 0-1 0,-1 1-22 16,1 2-88-16,-1 0-91 0,1 0-231 16</inkml:trace>
  <inkml:trace contextRef="#ctx0" brushRef="#br0" timeOffset="167185.32">11918 12337 554 0,'-51'-2'118'0,"96"2"2"0,-45 4-93 15,-46 1-13-15,94 6-3 0,-45 3-2 16,-46 5 3-16,91 5 3 0,-89 6 1 16,93 4 2-16,0 3 0 0,-99 3 0 15,100 2-1-15,-3 4 0 0,-44 0-2 16,43 0 0-16,-49 1-1 0,0-2-1 16,53 4-2-16,-105-1-1 0,55-3-2 15,0-3-2-15,4-7-1 0,1-2-3 16,0-2-7-16,0-7-7 0,48-4-11 15,-52-3-15-15,-4-2-96 0,-4-4-22 0,-4-3-101 16,-1-4-201-16</inkml:trace>
  <inkml:trace contextRef="#ctx0" brushRef="#br0" timeOffset="168004.64">12237 12274 346 0,'-22'-20'100'16,"5"5"9"-16,0 3-40 0,-46 2-5 16,53 4-8-16,4 1-9 0,1 4-9 15,3-1-9-15,2 0-9 0,5 1-6 0,52 1-6 16,-41-1-3-16,5 0-3 0,6 0 0 15,6-2 1-15,3-1 2 0,-1 1 0 16,-3 0 0-16,-6 2 1 0,-4 0 0 16,-1 0 0-16,6-1 0 0,6 1-2 15,8 2 0-15,13-1-2 0,6 2 0 16,10-1 0-16,2 1 0 0,3 0 0 16,1 0 0-16,4-1 0 0,2 0-1 15,2-1 1-15,2-2-1 0,3 0 0 16,-2-2 1-16,-3 1-2 0,-5 1 1 0,-7 0 0 15,-4 2 0-15,-9 0 0 0,-12 3-1 16,-9 1 1-16,-9-2-1 0,-11 1 0 16,-6-2 1-16,-6-1-1 0,-2 1 1 15,0-1 0-15,-1 1 0 0,2-1 0 16,1 2 0-16,2-1 0 0,0 0-1 0,2 2 0 16,-1-2-1-16,-1 2-1 0,0 5 1 15,-1 2 0-15,-2 2 1 16,-3 1 1-16,0 4 3 0,-4 6 2 15,-3 2 2-15,-1 2 2 0,-1 3 0 0,-2 0 2 16,1 6-2-16,-1-1 0 0,3 0-1 16,1-4-3-16,3 0 0 0,2-2-1 15,2 0-2-15,2-5 0 0,3 3-1 0,-1 0 1 16,2-1-1-16,-1-1 1 0,0 2-1 16,-2 0 1-16,-1 0 1 0,-2-2-1 15,-2-1 1-15,-1 2 1 0,-1-3 0 16,-1-1 1-16,-2-1 0 0,0-2 1 15,1-1 0-15,-1-1 0 0,1-2 0 16,-1-1-1-16,3 1-1 0,-1-4-1 16,1 1-1-16,1-2 0 0,-1 1-1 15,0-1-1-15,-1 0 0 0,1-2-1 16,-2 3 0-16,1 0-1 0,-5-1-1 0,0 0 1 16,-3-1-1-16,-7-1 1 0,-2 0 0 15,-6-4 1-15,-5-1-1 0,-4-2 1 16,-8-2 0-16,-4 1 0 0,-3 0 0 15,-4 1 1-15,-5-3 0 0,-5-1 0 16,-11 0 0-16,-5 0 1 0,-8 1-1 16,-8-3 1-16,-5-3-2 0,-11 2 0 0,-5 3-2 15,5 0-4-15,12-2-5 0,6 0-9 16,-7 5-10-16,-45 0-11 0,4-1-36 16,11-3-91-16,5-2-116 0,3 3-268 15</inkml:trace>
  <inkml:trace contextRef="#ctx0" brushRef="#br0" timeOffset="168761.12">7205 12542 436 0,'-1'0'108'0,"-2"2"5"0,1 2-59 16,-2 3-20-16,1 4-8 0,0 4 0 15,1 1-2-15,0 4-5 0,4 2-2 16,-1 5-1-16,0 2 0 0,2 5 0 16,-2 6-1-16,0 1-3 0,-1 6 2 0,-1 3-1 15,-2-1 1-15,1-2-1 0,1-1-1 16,-2-3-1-16,1-3-1 0,-2 1-1 15,0-6-2-15,1 2-2 0,0 1 0 16,1 0-2-16,1 0 0 0,2 1-1 16,2-2 0-16,4 0 0 0,0-2-1 15,2-4-2-15,0-3-2 0,0-1-5 16,-3-5-5-16,0-2-6 0,-1-3-8 16,-4-4-21-16,-1-1-81 0,-2-3-18 0,-2-4-91 15,-4-3-187-15</inkml:trace>
  <inkml:trace contextRef="#ctx0" brushRef="#br0" timeOffset="169613.66">7261 12592 396 0,'-7'-5'85'0,"2"0"-2"0,1 1-69 16,2-1-13-16,3 0-1 0,4-1 8 15,4-1 9-15,4-2 10 0,7 0 8 16,3-2 8-16,5-1 3 0,4-2 1 15,6 1-6-15,4-2-10 0,4 3-9 16,7 0-6-16,7-1-5 0,4 4-3 16,4-1-2-16,8 1-2 0,7 1-1 0,8-3-1 15,3-2 0-15,6 1 0 0,7-1 1 16,6 2-2-16,1 0 0 0,-7 2 0 16,-3 3 1-16,-6 2-1 0,-5 3 0 15,-10 3-1-15,-9 1 0 0,-8 2 1 16,-6 1 0-16,-10 1-1 0,-6 3 1 15,-7-1 0-15,-4 0-1 0,-5 0 1 16,-2 0-1-16,-2-3 0 0,2 0 0 16,0-1 1-16,-3 0-1 0,-1 0-1 0,-5-1-2 15,-1 4-1-15,-6-1 0 0,-5 4-1 16,-4 1 3-16,-2 3 1 0,-4 2 4 16,-2 2 4-16,-1 0 2 0,-2 2 1 15,2-1 2-15,-1-1-2 0,2 1-1 16,2-1-2-16,0 0-2 0,3 0-1 15,0 1 0-15,2 3 0 0,2 1 1 16,0 0-1-16,1 1 2 0,-1 3 1 0,0 1 0 16,0-1 1-16,-1-1 0 0,-2 3 0 15,-1 0 0-15,0 1-2 0,-2-2 0 16,1 0-2-16,-2-1 0 0,-1-1-1 16,1-3 1-16,-1-2-1 0,1 0 0 15,1 0 0-15,0 2 0 0,2-1 0 16,2 0-1-16,0-1 0 0,1-1 0 15,0-1 0-15,1-5-1 0,-1-2 0 16,0-5 1-16,-1 0-2 0,1-5 0 0,-2 0-1 16,1-2 0-16,-1 0-1 0,-3 0 1 15,-1 1-1-15,-2 1 1 0,-4 1 1 16,-6 2 0-16,-7 3 2 0,-6 1-2 16,-9 2 1-16,-9-2 0 0,-8 1 0 15,-9 1 0-15,-5 1 0 0,-7 0 0 16,-7-2 0-16,-4-4 0 0,-5 4 0 0,1 0 0 15,-3-5-1-15,-3-2-2 0,-4-5-5 16,0-2-3-16,7 3-5 0,0-2-4 16,1-3-3-16,3 0-5 0,6-4-3 15,5 6-3-15,8-1-19 0,4-2-57 16,8 0-37-16,11-2-92 0,5-1-201 16</inkml:trace>
  <inkml:trace contextRef="#ctx0" brushRef="#br0" timeOffset="170157.46">8420 11500 459 0,'-2'-5'122'0,"0"1"-1"0,1 2-54 16,0 4-25-16,0 4-6 0,-2 4-9 0,2 5-7 15,-3 2-3-15,3 4 3 0,-1 3 0 16,-1 2-2-16,3 3-2 0,0 3-1 15,2 1-1-15,0 3-1 0,2 4-1 16,-1 2-1-16,1 1-1 0,0-1-1 16,1 1 0-16,-2 0-3 0,1-1-1 15,-2-3 0-15,0-5 0 0,-2 2-1 16,-2-2 0-16,0-2-1 0,-2-1-1 0,1-3 1 16,-1 0-1-16,0 0-4 0,2-3-12 15,1-5-16-15,1-2-115 0,1-9-15 16,6-5-109-16,4-9-228 0</inkml:trace>
  <inkml:trace contextRef="#ctx0" brushRef="#br0" timeOffset="170781.21">13054 11623 345 0,'-2'2'101'16,"0"-2"6"-16,1 0-33 0,0-2-25 16,1 2-9-16,0 3-5 0,-1-2-9 15,-1 0-5-15,1 4-3 0,-1 1 1 16,-2 2 2-16,0 1 2 0,0 4 0 0,-4 1 0 15,1 5-1-15,-2-2-2 0,-1 4-1 16,1 4-2-16,0 5-1 0,-1 3-1 16,3 2-2-16,2 5-2 0,0 1-2 15,3 1-2-15,0-3-1 0,4-3-3 16,1-2-1-16,2-5-1 0,3-4-4 16,1-4-8-16,2-1-8 0,-1 1-10 15,-1-1-36-15,-3-5-91 0,-6-2-114 16,-3-1-263-16</inkml:trace>
  <inkml:trace contextRef="#ctx0" brushRef="#br0" timeOffset="171575.39">2638 12720 515 0,'-22'7'115'16,"-1"3"2"-16,1 1-72 0,4 2-30 15,2 2-5-15,2 2 1 0,6 5 2 0,3 3 2 16,5 0 2-16,4 7 0 0,4 1 2 16,2 6 0-16,2 3-1 0,-2-1-3 15,2 0-1-15,-2 5-3 0,-1-1-1 16,-3 0-1-16,0 0-2 0,-1 3-1 16,2 2-1-16,-1 1-1 0,2-4-1 15,1-1-1-15,1-5 0 0,1-1 0 16,0-6-1-16,-1 0-2 0,-1-3-4 15,-3-2-8-15,-1-1-6 0,0 2-12 0,-1-1-30 16,1-1-62-16,0-6-24 0,0-4-86 16,1-7-171-16</inkml:trace>
  <inkml:trace contextRef="#ctx0" brushRef="#br0" timeOffset="172470.42">2751 12721 441 0,'-5'-11'110'0,"-6"5"1"0,1 1-5 15,1 2-97-15,0 2-6 0,2 0 0 0,2 1 0 16,6 0 1-16,6-1 0 0,6-2-2 16,6 0 0-16,8-1-1 0,7-3 2 15,9-3 2-15,9 0-2 0,8 0-1 16,5 2 1-16,5-1 0 0,3 0 0 16,3 2 0-16,4 1 0 0,3 2 0 0,-1 1 0 15,3 0 0-15,-1 1 0 0,7-2-1 16,7 2-1-16,-2-2 0 0,1 0 1 15,0-3-1-15,8-4 0 0,7 0 0 16,-4 0 0-16,-6-4-1 0,-1 2 1 16,1-2 0-16,-3 3 0 0,-9 2 0 15,-6 0-1-15,-11 5 1 0,-8 3 0 16,-10 2-1-16,-12 3 1 0,-11 1-2 16,-10 2 1-16,-10 2-1 0,-3 0 2 15,-3 3 0-15,-1 0 1 0,-1 1 1 0,0 1 1 16,1 0 1-16,0 2 1 0,1-3 1 15,2 2 0-15,-2-2 1 0,1 0 1 16,-1 0 0-16,-1 2 1 0,-2-1-1 16,-2 2 0-16,-2 5-1 0,-2-1-1 15,-2 3 0-15,0 1-1 0,1 2-1 16,-1 2 0-16,0 2-1 0,0-1-1 0,1 2 0 16,1 2 0-16,0 1 0 0,1 1 1 15,0-1 2-15,1-1 0 0,1-1 1 16,0-3 0-16,1-1 1 0,-1-2-1 15,0 0 0-15,-1 1-1 0,-1-2 0 16,-1 1-1-16,1-1-1 0,-3-1 0 16,0 2 0-16,-2 1 0 0,1-2 0 15,-3 3 0-15,0 1 0 0,0 3-1 16,-1 0 0-16,1-3 0 0,1-3-1 16,0 0 0-16,3-3 0 0,0-4-1 0,2-4 1 15,-1-3 1-15,0-1 0 0,2-4 0 16,0-1 1-16,-3-3 0 0,-1 1 0 15,-7-1 1-15,-1 0-2 0,-4 2 0 16,-4-1-1-16,-8 2-1 0,-7 1 1 16,-5 5-2-16,-3 2 1 0,-5-1-1 15,-9 2 0-15,-5 2 0 0,-7-2 0 0,-8 0-1 16,-6-4-1-16,-10 1-3 0,-7 0-2 16,-11-3-1-16,-8 2-4 0,-3 0-1 15,-8-4-1-15,-5-1 1 0,-3-1 2 16,-3 1 3-16,2 1 3 0,3-1 2 15,4 2 3-15,12 3-1 0,6 0-4 16,11-1-5-16,13 0-7 0,19 1-12 16,13-3-59-16,16-4-63 0,17-7-105 0,17-4-236 15</inkml:trace>
  <inkml:trace contextRef="#ctx0" brushRef="#br0" timeOffset="178001.18">6517 9278 185 0,'-7'1'39'16,"0"0"0"-16,3 0-34 0,2-1-7 16,0 0-7-16,0 0-1 0,1 0 2 0,2 0 6 15,-1 0 9-15,2 0 9 0,-1 1 11 16,0 1 12-16,0 0 7 0,-1 3 2 15,0 1-1-15,-1 3-4 0,-1 1-5 16,-1 2-6-16,-2 0-4 0,0 3-4 16,0-2-3-16,-1-1-3 0,1 2-4 15,2-3-4-15,-1 1-4 0,3 0-1 16,1-1-2-16,1 2 0 0,3 0-1 0,1-1 0 16,2 2 0-16,2-1 3 0,-1 0-1 15,1 1 2-15,-1-1 1 0,2-1 0 16,-1-1 2-16,-2 0-1 0,0 0 1 15,-3 0-2-15,-2 0 0 0,0-1-1 16,-4 0-1-16,0-1 0 0,-2-1-1 16,-1-1 0-16,2-1 0 0,0-1-1 15,1-2-1-15,-1-2-4 0,2 0-10 16,0-1-22-16,1 0-22 0,2 1-51 0,1-1-12 16,1 0-68-16,3 1-116 0</inkml:trace>
  <inkml:trace contextRef="#ctx0" brushRef="#br0" timeOffset="191309.59">2614 13897 316 0,'-18'-10'76'0,"3"1"0"0,6 4-43 15,4 4-15-15,3 4 5 0,4 5 7 16,3 5 6-16,0 4 1 0,1 5 5 16,0 3 3-16,1 5-2 0,0-1-10 0,-2 2-7 15,-1-2-6-15,-2-1-3 0,0-1-2 16,0 0-2-16,-2 2-1 0,-3-1 0 16,2 2 0-16,0 2-2 0,0 43 9 15,1-33-11-15,1 0-1 16,2 1 0-16,4 0 0 0,-1-2-1 15,1-1 1-15,0-2-1 0,1-4 1 0,-1 1-1 16,-1 1 0-16,-2 1 0 0,-2 3-1 16,1 5 0-16,-3 1 0 15,1 1-1-15,-2 0 0 0,0 1-1 0,1-1 0 16,-2-1-1-16,2-4-1 0,0 1 0 16,0 1 0-16,2 1 0 0,0 3 0 15,2 1 0-15,-1-1 0 0,2 0 1 0,1-4-1 16,2 0 1-16,-2-3 0 15,1-1 0-15,-2-5 0 0,-1 1 1 0,-2-1-1 16,-3-1 2-16,-1 4 1 0,-3-1 0 16,0 0 1-16,-4 2 1 0,2-2-1 15,1 0 0-15,1-3-1 0,0-1-2 16,4-1 0-16,-1-2-1 0,4 0-1 16,1-2 0-16,2-2-1 0,1-3 1 15,1-2 0-15,-1-5 0 0,0-3-1 16,0-2-6-16,-2-2-7 0,-3 1-10 15,-2-2-13-15,-3 0-76 0,-1-2-52 16,-2-1-114-16,5-7-238 0</inkml:trace>
  <inkml:trace contextRef="#ctx0" brushRef="#br0" timeOffset="192539.2">5257 13646 470 0,'-8'-5'124'0,"-1"-1"0"16,3 1-8-16,1 2-96 0,5 2-13 16,4 0-2-16,1 2-2 0,1 0-1 15,1 3 1-15,2 1 2 0,-1 3 2 16,0 2 2-16,0 4 1 0,-2 3 2 0,-2 4 0 16,-1 6 1-16,-5 7 0 0,0 6 0 15,-2 9 0-15,-2 5-2 0,1 0 1 16,3 4 0-16,2-2-1 0,2-1-1 15,4-2-2-15,3-2 0 0,2 1-1 16,1 5 0-16,2 3 0 0,-3 2-1 0,0-5-1 16,-3 6 1-16,0-6 0 0,-2-3 0 15,-5-2 0-15,-1-1 1 0,-2 3 0 16,-2 2 0-16,-2-2-1 0,0 1 0 16,-1 2-2-16,1-2 0 0,1-3-2 15,3-1 0-15,2-4-2 0,4 1 1 16,1 0-1-16,1-2 0 0,0 0 0 15,1-3 1-15,-1-4 0 0,-1-4 0 16,0-2-1-16,-4-4 1 0,1 0 0 16,-2-2-1-16,-3-1 1 0,-2-3 0 0,-1 0 0 15,0 3 0-15,-1 0 0 0,-2-3 0 16,2 3 0-16,1-1 0 0,1 4-1 16,2 0 0-16,3-3 0 0,0-1 0 15,1 1 0-15,2-4 0 0,-1-2 0 16,1-2 1-16,-1-2-1 0,1-1 1 15,-1-1-1-15,-1 0 1 0,-1 1-1 0,-1-1 1 16,-3 4 0-16,0 0-1 16,-4 1 1-16,-2-1 1 0,1-1-2 0,-1 0 1 15,-1 1 0-15,1-3 0 0,1-2 0 16,3 0-1-16,0-2-2 0,2-4-2 16,2-1-1-16,1-2-2 0,0-2 1 15,-1 0-1-15,0 0 0 0,-3 2 3 16,-5-1 1-16,-5 5 2 0,-3-2 0 15,-3 1 1-15,-9 2 0 0,-6-1 1 0,-4 2-1 16,-2 0 0-16,-3-3 0 0,-4 2-2 16,-6-1-1-16,2-3-1 0,-3-3-2 15,-6-1 0-15,-5 0-1 0,-3 1 1 16,-2 1 1-16,-4 2 1 0,-7 0 2 16,-9 5 0-16,-1 3 2 0,-7 0-1 15,-5 2 1-15,-8-1 0 0,-2 0 0 16,-4 2 0-16,4-2 0 0,-1-3 1 0,3 0-1 15,6-3 0-15,6-2 1 0,6-3-1 16,9-1 1-16,9-2-1 0,10-2 1 16,10-3-1-16,4 0 0 0,7 3 0 15,6-1 0-15,5 4 1 16,3 1-1-16,1 3 0 0,7-1 0 0,4 1 0 16,3 0 0-16,5 0-3 0,3-1-10 15,5-3-17-15,2 0-13 0,8-2-98 16,5-5-15-16,11-3-101 0,9-9-191 0</inkml:trace>
  <inkml:trace contextRef="#ctx0" brushRef="#br0" timeOffset="193746.61">7097 13485 378 0,'-23'-6'95'0,"3"-1"8"0,3 1-61 16,6 2-1-16,5 1 2 0,4 2 0 15,0 0-9-15,4 0-13 0,-2 2-3 16,1 3-4-16,0 1-2 0,-1 4 0 15,1 5 0-15,0 3 3 0,-1 5 7 16,-1 3-4-16,-1 4-1 0,1 3-2 16,-3 2 0-16,1 3-2 0,0 6-2 15,0 4-2-15,0 7 0 0,3 4-1 16,0 2-1-16,2 0-1 0,2 0-1 0,2 0 0 16,2-4 0-16,4 2 0 0,0 1 1 15,0 4 1-15,0 1 1 0,-3 2 1 16,-3 0 0-16,-6-1 1 0,-5 1-2 15,-5-1 1-15,-1 4-2 0,-2-2-1 16,1 2 0-16,-1-2-1 0,2 1-1 0,3-6 0 16,3 1 0-16,4-8-1 0,2 2 0 15,1 0-1-15,4-2 1 0,4-4 1 16,0 2 0-16,1-5 0 0,0-2 1 16,-1-3 0-16,0-4 0 0,-2 1 0 15,-3-1-1-15,-2-1 1 0,-5 3-1 16,-1-3 0-16,-5 2 0 0,0-1 0 0,-3-1 0 15,0-4-1-15,-2-1-1 0,2-2 0 16,0-4 0-16,2 1 0 0,0-1-2 16,2-4 0-16,0-2 0 0,4-4 1 15,2 0 0-15,1-3 0 0,0-6 0 16,2-3 0-16,-1-1 1 0,0-1-1 16,1 0 3-16,-2-2-1 0,1 0 3 15,-1-1 0-15,-1 0 0 0,1 0 0 16,0 2-1-16,0-2-1 0,1 0-1 0,-1 1-2 15,0 0-1-15,1 0-1 0,2 0-1 16,2 1 0-16,2-2 0 0,5 0 0 16,8-3 0-16,7 1 0 0,6-3 1 15,12-1 1-15,5 1 0 0,5 0 0 16,4-1 1-16,2 2 0 0,3-1-1 16,0 4 1-16,-3 0 0 0,4 1-1 15,1-1 1-15,2 2-1 0,0 0 0 16,2-2 0-16,5-3 0 0,3 0-3 15,4-4 0-15,5-3-1 0,11-4 0 0,4 2 0 16,2 0-1-16,-1 1 0 0,-4 0 2 16,-5 1 2-16,-6 5 0 0,-10 2 1 15,-10 3 0-15,-9 0 1 0,-6 1 0 16,-7 1 0-16,-5 0 0 0,-7 2 0 16,-2-3-1-16,-2-3 1 0,0-3-1 15,0-3 1-15,5-3-1 0,2-1 0 0,4-2 0 16,2 3 0-16,2 0 0 0,1 0-1 15,-2 4 1-15,-4-1 0 0,-4 2 1 16,-7-2 0-16,-3 0 0 0,-7-1 0 16,-6-4-1-16,-3 1-1 0,-7-2-5 15,0-3-4-15,-2-2-9 0,-1-7-11 16,-1-1-14-16,1 0-15 0,1-4-119 0,4-5-126 16,2 4-303-16</inkml:trace>
  <inkml:trace contextRef="#ctx0" brushRef="#br0" timeOffset="194520.46">9383 13384 378 0,'-1'-19'71'0,"6"1"-1"0,2-1-73 16,3 3-1-16,2 3 8 0,0 3 18 16,-1 3 19-16,-2-1 9 0,-3 4 6 0,-1 0 3 15,-4 0-1-15,0 4-8 16,-2-1-11-16,1 0-12 0,0 1-9 0,-1 0-4 16,2 0-6-16,-1 1-2 0,0 1-1 15,1 2-2-15,1 2 1 0,0 0 0 16,0 5 2-16,3 4 0 0,-1 6 1 15,2 6 0-15,-1 6-1 0,1 6-1 16,-2 8-1-16,0 2-1 0,-3 1 0 16,-2 1 1-16,-1 2-1 0,0 1 1 15,-2 0 1-15,0 5 0 0,1-1 0 0,2 4 1 16,1-4 0-16,0 1 0 0,3-1 1 16,2-5 1-16,4-1 0 0,2 2-1 15,3 4 1-15,1-2-2 0,1 3 0 16,0-3-1-16,0 2-1 0,-3-1 0 15,1-3 1-15,-6-1-2 0,1 3 1 0,-4 4-1 16,-1 0 1-16,-2 1-1 0,-1-2-1 16,-1 1 0-16,1-5 0 0,1-2 1 15,0-3 0-15,2 3 0 0,0 0 1 16,-1-1-1-16,1 0 1 0,1-1 0 16,0-2 0-16,-3-2 1 0,2-4 0 15,-4-3-1-15,0 0 0 0,-4 0 0 16,0 3 0-16,-2 3 0 0,0 3-2 0,-1-1 0 15,1 0 1-15,-2-3-1 0,3-2 0 16,1-6 0-16,0-8 1 0,3-5-1 16,-1-5 1-16,4-4-2 0,-1-6 1 15,0-1 1-15,2-5 0 0,-2-1 0 16,0-2-3-16,-1 0-9 0,-4 0-15 16,-5 0-17-16,-10 3-25 0,-8 2-115 15,-10 4-133-15,-13-2-304 0</inkml:trace>
  <inkml:trace contextRef="#ctx0" brushRef="#br0" timeOffset="195801.84">11925 13159 463 0,'-55'-5'108'0,"2"1"2"0,0 1-79 0,52 2-11 16,1 1 0-16,1 0-2 0,52 2-5 15,-2 2-3-15,2 1 2 0,0 2 4 16,-3 4 1-16,1 3 0 0,0 3 1 15,-103 5-2-15,51 5-2 0,-51 5-2 16,0 4-3-16,1 9-2 0,-1 6 1 16,0 0-1-16,49 3 1 0,-52-1 1 15,48 3 0-15,4 2 0 0,-1-2 0 0,3 2-1 16,2 6 1-16,2 0-2 0,0 1 1 16,1-1-1-16,0-3 0 0,-1-2 0 15,-2-1 1-15,-3-1 0 0,-3 2-1 16,-7 2-1-16,-5-1 1 0,-3 0-1 15,-4 3-2-15,0-6 1 0,0 1 0 16,1-3 2-16,4 3 1 0,7 2-1 0,3 0 2 16,3-3 0-16,3 1-1 0,-1-2-1 15,4-3-2-15,-1-4 1 0,1 1-1 16,-2-1-1-16,0 1 0 0,-4-1 0 16,3-1 1-16,0-3 0 0,-2-3-1 15,1-4 0-15,1-6 1 0,0-6-1 16,3-3-1-16,-1-4-1 0,1 0 0 15,1-2-1-15,0-2-1 0,3-2 1 16,1 1-1-16,1-1 1 0,-1 1 1 0,0-1-1 16,0 1 0-16,-2-1 1 0,1 2-2 15,-2-1 1-15,0 0 0 0,-1 1 0 16,0-2 0-16,0-1-1 0,1-2 1 16,-1-3 0-16,-1 1-1 0,1-3 0 15,-1-2-1-15,3 0 1 0,-2-1-1 16,1 2 1-16,1 0-1 0,2 1 1 15,-1 1 0-15,4 0 1 0,-1 2 0 0,4 1 0 16,3 0-1-16,4-1 0 0,2-1 0 16,4 0 0-16,2-1 0 0,45-1 1 15,2-4 0-15,8-1-1 0,4-4 1 16,2 0 0-16,-2-2-1 0,-1 0 0 16,-46 0 0-16,-5 1 0 0,-12 3 0 15,-7 2 0-15,-5 0-1 0,-2 2-1 0,3 2 0 16,6-3-2-16,12 0 0 0,13-2 0 15,8 2 1-15,7-1-1 0,10-3 2 16,6-2-1-16,3-1 1 0,-1-3-1 16,-2-1-2-16,5-2 0 0,1 0-1 15,-2 1 0-15,-3 1-1 0,-7 1 0 16,-6 3-3-16,-8 1-2 0,-9 0-5 16,-10 1-5-16,-6-3-7 0,-5 1-5 15,-2-2-5-15,-4-1-5 0,0-2-19 16,-1-2-46-16,3 0-35 0,1-3-85 0,6-2-184 15</inkml:trace>
  <inkml:trace contextRef="#ctx0" brushRef="#br0" timeOffset="196778.01">13974 13240 372 0,'-6'-17'83'16,"3"-3"2"-16,3 0-56 0,4 1 0 16,1 2 1-16,1 1 6 0,1 1 6 15,0 4 5-15,-1 3 4 0,-4 2-3 0,1 2-8 16,-2 3-9-16,-1 1-7 0,-1 4-7 16,-2 0-5-16,1 3-3 0,-2 1-2 15,0 3 1-15,-1 5 1 0,2 1 2 16,-2 4 0-16,2 4-1 0,1 0 1 15,2 3-1-15,0 7 0 0,2 4-1 16,2 7 1-16,0 3-2 0,1 3 1 16,0 2-2-16,1 5 0 0,-1-5-2 15,-2 3 0-15,1 2-1 0,-3 2-1 0,0 4 1 16,2 1 1-16,-2-2-1 0,0 4 1 16,4-6 0-16,0-1 1 0,4-2 0 15,2 2 1-15,1 0 1 0,3 1 1 16,1-2 0-16,-1 0 0 0,4-2-1 15,-1-5 0-15,-2-2-2 0,-1-2-2 16,-2 3-1-16,-2 1-1 0,-2-1 0 16,-4-2-1-16,-4 2 2 0,-2-4-1 0,0-3 1 15,-4-2-1-15,-1-5 1 0,-1 1 0 16,0-1 0-16,1 1 0 16,1 0 0-16,1 2-1 0,2-1 1 0,2 1-1 15,1-5 0-15,2-1 0 0,-1-2-1 16,0-4 0-16,0-2 0 0,-2-2 0 15,-2-1 0-15,1-1 0 0,-1-2 0 16,-2-2-1-16,0-3 1 0,-2 1 0 16,1-3 0-16,-2 1 1 0,0 1-1 0,-2-1 1 15,-1 4 0-15,-2 1 0 0,1 2 0 16,-1 1 0-16,0 1-1 0,1-2 0 16,0 0 0-16,1-2 0 0,2-4-1 15,1-3 1-15,2-4 0 0,1-2-1 16,2-3 1-16,-2-1-1 0,1-1 1 15,-3 1-1-15,-3-1 1 0,-5 2-1 0,-5 2 1 16,-8 0 0-16,-5-1 0 0,-6 1 0 16,-2-2 0-16,-3-2-1 0,0 2 1 15,4-3 0-15,3 0 0 0,6-1 0 16,5-2 0-16,6 1 1 0,5-4-6 16,5-4-9-16,5-1-12 0,1-3-14 15,1-3-22-15,-2-1-130 0,-3-5-142 16,-12 2-331-16</inkml:trace>
  <inkml:trace contextRef="#ctx0" brushRef="#br0" timeOffset="200689.06">2734 15873 401 0,'-7'-2'80'0,"1"-1"-3"16,-1-2-59-16,5 0-21 0,2 1 7 15,0 1 12-15,0-1 10 0,0 1 13 16,1 1 8-16,-1 1 2 0,0 1-2 0,1 1-7 16,1 0-9-16,-1 2-7 0,1-1-3 15,2-1-1-15,1 2 1 0,3-3 0 16,2-1-1-16,4-3-2 0,3 0-2 16,2-3-4-16,4 2-2 0,5-4-3 15,4 1-2-15,7-1-2 0,2 2-1 0,6 1 0 16,4 2-1-16,5-2 0 0,1 5 1 15,-1 1-1-15,1 1 0 0,3-2 0 16,2 2-1-16,4-1 1 0,3 0 0 16,5-1-1-16,0-4 0 0,8-4 0 15,7 2-1-15,-4-2 0 0,3-1 1 16,-2 1 0-16,-1-5 0 0,5 3 0 16,-5 3 2-16,-7-1 2 0,-7 0 1 0,-3 2 0 15,-6 1 1-15,-7 4 0 0,-9 0-1 16,-7 4 0-16,-5-4-2 0,-1 1-2 15,-2 0 0-15,-2-2 0 0,-1 0 0 16,4-2 0-16,-2 1 1 0,-1 3-2 16,-2 0 1-16,-4-1 0 0,-1 1 0 15,2 4-1-15,-7-2 1 0,0 1-1 16,-2-3-1-16,-1 1 2 0,-2 1-1 0,-2-1 1 16,-4 0 1-16,-3 0 1 0,-2 0 1 15,0 0 0-15,-1-1-1 0,2 1-2 16,-1 1-5-16,0-1-12 0,3 2-14 15,-1 0-29-15,1 1-107 0,-4 4-124 16,-9-1-296-16</inkml:trace>
  <inkml:trace contextRef="#ctx0" brushRef="#br0" timeOffset="201763.45">11479 15114 484 0,'7'-3'121'0,"-3"1"8"0,-2 0-76 16,-1 1-7-16,2 0 2 0,-2 1 0 15,0-2-5-15,-1 2-8 0,2 0-5 0,-1 0-4 16,-2 0-5-16,3 0-3 0,3 0-4 16,3 0-2-16,11 2-1 0,15-2-2 15,54 1 0-15,18-1 0 0,11-3-1 16,8 1-2-16,-2-2-1 0,-9 4-2 16,-15-1 0-16,-45-2-2 0,-2 3 0 15,0 0 0-15,1 5 0 0,4 0 0 16,9-2-1-16,7 0 0 0,-2 1 1 0,-8 0-1 15,-5-3 0-15,-1-3 0 0,1 0 0 16,2 0 1-16,4-1 0 0,1 1 0 16,-3 1 0-16,1 0 1 0,-2 1-1 15,-2-3 2-15,-7 3 0 0,-4 1 1 16,-4 2 0-16,-2 0 0 0,-4 1-1 16,-5 2 1-16,-3 2-2 0,-5-2-1 0,-3-1 1 15,-5-3-1-15,-5 2-1 16,-2-3 1-16,-2 0 0 0,-5-1 1 15,-2 0 0-15,1 0 0 0,0 0-1 0,-1 0 1 16,2 0-1-16,0 0 0 0,2-1-1 16,3 2-1-16,-1 0 1 0,2 1-1 15,0 0 1-15,1 1-1 0,0 0-1 16,1 1-6-16,-2 0-9 0,-1-2-14 16,0 0-13-16,-1 2-52 0,-1-3-81 0,3 1-124 15,-1-1-268-15</inkml:trace>
  <inkml:trace contextRef="#ctx0" brushRef="#br0" timeOffset="203405.03">11666 15619 506 0,'-4'-7'119'15,"2"-1"3"-15,-3 0-60 0,0 2-37 16,3-1-4-16,-1 1 1 15,1 0-1-15,-3 1-1 0,0 0-2 0,-1 3-3 16,-1 0-2-16,-2 2-2 0,-2 0-2 16,-2 2 0-16,0 2-1 0,0 2 1 0,-2 1 0 15,3 0 0-15,2 3-1 16,3 1-1-16,1 2-2 0,2-1-1 0,1 2-3 16,3 0 0-16,0 1-1 0,3-2 0 15,-1 1-1-15,2 0 1 0,0 0 0 16,-1-2 1-16,1-1 0 0,0-2-1 15,-2-1-1-15,1-2-1 0,-2-2-2 16,0-3 1-16,0-3 0 0,2-3 0 16,-2-2 0-16,1-3 1 0,2-1 1 0,0-2 1 15,1-1-1-15,-2-2 1 0,2 4 0 16,0-2 0-16,1 3 0 0,0 1 1 16,1 0 0-16,1 3-1 0,-2 0 0 15,0 2 0-15,2 1 0 0,-2 2 0 16,0 1-1-16,-1 2 0 0,1 1 1 15,0 3-1-15,1 2 1 0,3 3 0 16,1 1 1-16,-1 2 1 0,2-1 1 16,1 1 0-16,-1 3 0 0,1-1 0 0,-3 0-1 15,49-2 0-15,-3 2-1 0,1-2-4 16,-1-2-7-16,-2-3-11 0,0-2-26 16,-2-1-83-16,-48-5-21 0,-1-4-97 15,-3 0-193-15</inkml:trace>
  <inkml:trace contextRef="#ctx0" brushRef="#br0" timeOffset="203826.62">12135 15647 380 0,'-1'-1'94'0,"0"-2"6"0,0 2-26 15,2 0-44-15,-1 0 2 0,0 0 3 16,0 1-1-16,-1 0-3 0,2 1-4 15,0 1-6-15,-1-1-3 0,0 3-3 0,-1 1 0 16,2 0 1-16,-1 2 2 0,1 2 0 16,-1-2 0-16,2 2-3 0,0-1-1 15,2 1-4-15,-1 1-2 0,0-2-3 16,-3 1-1-16,1 1-1 0,1-3-1 16,-2 0-1-16,0-2 1 0,-1 0-1 15,1-2 1-15,1-3 0 0,-1-2 1 16,2-2-1-16,-2-3 1 0,1 0 0 15,1-3 0-15,0 0-1 0,0-1-1 16,2 2 0-16,-2-1 0 0,2 1-1 0,0 1 0 16,-1 2 0-16,0-1 1 0,0 1 0 15,-1 3-1-15,1 0 1 0,-2 1-2 16,1 1 1-16,-1 2-1 0,1 0 0 16,2 1-1-16,2 2 0 0,1 1 1 15,3 1 0-15,1 1 1 0,3 1 0 16,-1-1 0-16,0 1 0 0,-1 0 0 0,-2-1 0 15,-1 0-2-15,0 0-6 0,-2-1-6 16,-2 0-13-16,-1-2-81 0,-3-3-43 16,3 0-107-16,-1 1-232 0</inkml:trace>
  <inkml:trace contextRef="#ctx0" brushRef="#br0" timeOffset="204815.01">12416 15596 203 0,'-8'-10'0'0,"4"0"-29"16,2 0-145-16</inkml:trace>
  <inkml:trace contextRef="#ctx0" brushRef="#br0" timeOffset="204993.17">12406 15500 275 0,'-1'-8'96'0,"1"0"12"16,-1-2-8-16,-1 2-19 0,1-1-13 16,0 2-9-16,-2 0-8 0,2 0-10 0,0 1-9 15,0 3-9-15,0 1-7 0,1 4-3 16,1 1-3-16,0 7-2 0,0 4-1 15,0 3-1-15,2 5 1 0,-1 4 1 16,0 0-1-16,0 3 0 0,-2 0-2 16,1-2-1-16,-1 1-1 0,-1-1-3 15,0-1-8-15,0-3-10 0,-2-2-21 16,2-4-97-16,0-1-12 0,-1-5-99 16,5-4-192-16</inkml:trace>
  <inkml:trace contextRef="#ctx0" brushRef="#br0" timeOffset="205243.14">12400 15594 551 0,'-5'-1'117'0,"4"1"-1"15,2 0-89-15,-1 1-25 0,1-1 1 16,0 2 0-16,1-4 2 0,0 2 0 16,1 0 0-16,-1-1 3 0,-1 0-4 15,2-3-10-15,0 1-16 0,2-1-21 0,-1-1-32 16,2 0-47-16,0 0-83 16,2-1-168-16</inkml:trace>
  <inkml:trace contextRef="#ctx0" brushRef="#br0" timeOffset="205669.44">12478 15410 527 0,'-11'-3'123'16,"5"1"0"-16,0 2-71 0,2 2-31 0,3 5-5 16,1 4-1-16,4 5-1 0,1 5 0 15,3 1 0-15,5 3 0 0,1 0-2 16,2 1-1-16,1 0-3 15,0-2-3-15,-3-2-1 0,-3-1-1 0,-4-1-1 16,-3-3-1-16,-3-1-1 0,-2-3 0 16,-4 0 0-16,-1-4 0 0,-1-1 0 15,-1-4 2-15,1-3 0 0,1-5 0 0,0-3 0 16,2-3-1-16,4-2-1 0,2-3 0 16,5 0 0-16,2 1-1 0,4 0 0 15,0 1 1-15,2 0 2 0,1 4-1 16,0 0 1-16,-2 2-1 0,2 1 1 15,-1 3-1-15,0 3 0 0,-1 1 0 16,3 1 0-16,-1 1-1 0,-1 3 1 16,-1 2 0-16,-1-1-1 0,-2 0 1 0,0 4-3 15,-4 0-1-15,0 2-2 0,-4-2-2 16,1 1 0-16,-2-1-3 0,0-1-1 16,-1 1-2-16,-1-3-5 0,1 0-19 15,-2-1-65-15,1-3-34 0,-3-3-90 16,1 0-198-16</inkml:trace>
  <inkml:trace contextRef="#ctx0" brushRef="#br0" timeOffset="206090.55">12935 15596 235 0,'5'0'74'0,"0"0"8"16,0 2-22-16,0-2-1 0,-2 1 0 15,0 1-5-15,-1 0-5 0,0 2-5 16,-2-1-3-16,0 2-5 0,0 1-4 16,0 2-4-16,-2-1-3 0,2 3-4 15,-1 0-1-15,0 0-2 0,1 1-3 16,1 1-1-16,3 0-2 0,1 0-1 0,2 1-3 15,2-2-1-15,3-2-1 0,3 0 0 16,1-4-2-16,2-4 0 0,-1-2-1 16,1-3 0-16,1-3-2 0,-2-2-3 15,-1-1-3-15,-4-1-2 0,-2 0-3 16,-3-2-1-16,-3 1-1 0,-5-3 1 16,-7 0 2-16,-1 1 2 0,-2-1 2 15,-4 3 2-15,-1-1 2 0,-1 2 2 16,1 3 1-16,0-1 1 0,2 4 1 15,1-1 0-15,1 3 0 0,3 1-1 0,3 0 0 16,1 1-5-16,3 1-7 0,2 0-8 16,0 2-34-16,2 3-89 0,1-3-107 15,0 5-259-15</inkml:trace>
  <inkml:trace contextRef="#ctx0" brushRef="#br0" timeOffset="206811.36">13207 15585 581 0,'-1'-4'141'0,"0"0"3"0,1-1-61 0,0 2-54 16,1-1-5-16,1 2-5 0,4-1-4 16,3 2-3-16,3 1-3 0,2 2-3 15,2 3-2-15,1 3 0 0,2 0-1 0,1 4 0 16,-3 1-1-16,-1 3-1 0,-1 0 0 16,-2-2-2-16,-2 2-1 0,-3 0-1 15,-2-2-2-15,-5 0 0 0,-1-1-1 16,-2-1 0-16,-3-2-1 0,-1-1 3 15,-2-2 2-15,-2-1 1 0,1-5 1 16,-2-2 1-16,0-3 2 0,1-2 0 16,0-1 0-16,4-3-1 0,1-1-1 15,4 0-1-15,-1-2-1 0,6 0 1 0,2-1-1 16,3 0 0-16,3-1 1 0,2-1 0 16,1 0-1-16,4-1-2 0,-2 1-2 15,1 0-2-15,0 2-2 0,-3-1-1 16,0 4 0-16,-1 0 1 0,-3 5 2 15,-3 2 2-15,0 3 1 0,-1 3 2 16,-2 2 1-16,0 2 1 0,0 3 0 16,-2 0 1-16,2 2 1 0,-1 0 1 0,0 2 0 15,0-1 0-15,1 1 0 0,1 1 0 16,-2-1 0-16,1 1-1 0,0-1-1 16,-3 1 0-16,1-2-1 0,-3-1-1 15,-1 0-2-15,-2-2-3 0,-1-1-5 16,0 0-10-16,0-2-50 0,-1-1-72 15,1-5-105-15,4 0-249 0</inkml:trace>
  <inkml:trace contextRef="#ctx0" brushRef="#br0" timeOffset="206974.2">13453 15350 651 0,'-3'-10'136'0,"0"0"1"0,2 4-126 16,1 0-4-16,0 3-3 0,2 1 1 0,1 3-3 16,2 1-4-16,0 3-11 0,1 4-39 15,0 2-84-15,3 1-106 0,0 0-266 16</inkml:trace>
  <inkml:trace contextRef="#ctx0" brushRef="#br0" timeOffset="207491.06">13673 15512 586 0,'0'-2'127'0,"1"0"4"16,1-1-100-16,-1 1-14 0,3 0 1 0,0 2 0 15,0 0-1-15,-1 0-1 0,3 4-4 16,-1 1-2-16,1 0-1 0,0-1-3 16,1-1-2-16,-3 1-2 0,3 0 0 15,-1-6 0-15,0 1-2 0,0 1 0 16,1 0 0-16,-1 0-1 0,2 1 0 16,-1 3-1-16,-2 0-1 0,-1 2 0 15,-1 2-1-15,-1 2 1 0,-4 1 0 0,0 1 1 16,-4 1 1-16,-2 1 3 0,-1 1 1 15,-1 0 1-15,-2-3 0 0,1 2 0 16,1-3 0-16,2 0-1 0,2-2 0 16,3-2 0-16,-1-4-1 0,3 2 0 15,1-1 0-15,-1-3 2 0,1-1 2 16,-2-1 0-16,2 0 1 0,-2-2 0 16,1-2 0-16,-1 2-1 0,0-1 0 15,2-1-4-15,-1 1-2 0,2 2 0 0,0 1 0 16,4 1 0-16,1 1 0 0,2 0-1 15,1 0 2-15,5 2-1 0,-2 0-1 16,2 1-4-16,-2-1-3 0,-1 0-4 16,-1 1-7-16,-4 0-7 0,-1 0-19 15,-3 1-57-15,1 0-47 0,-5-1-96 0,0 1-215 16</inkml:trace>
  <inkml:trace contextRef="#ctx0" brushRef="#br0" timeOffset="207866.05">13943 15636 637 0,'-2'-2'131'0,"1"-1"0"0,-1 2-123 16,1 0-9-16,2 2 0 0,2-1 0 15,1 1 0-15,0 0-1 0,3 2-1 16,1-2 2-16,1 0 1 0,0-1-2 15,1 0 0-15,0-1 0 0,0-1 0 16,-2-3 1-16,0 0 1 0,-2-1 0 16,-1-2 1-16,-3 1-1 0,-2-2-1 15,-2 2 1-15,-3-1 0 0,-1 1 3 16,-3 1 3-16,-1 3 2 0,-1-1 4 0,0 4 2 16,-1 0 1-16,0 4 1 0,-2 1-1 15,0 1-1-15,0 2-1 0,2 2-2 16,0 0-2-16,3 2 1 0,3 2 0 15,4-1 0-15,4 2-2 0,4-2 1 16,2 1 0-16,4-1-1 0,2 1-1 16,2-2-1-16,3-2-2 0,-1-3-3 15,1-2-7-15,1-4-8 0,1-3-12 0,0-3-20 16,0-4-113-16,0-2-122 0,2 1-293 16</inkml:trace>
  <inkml:trace contextRef="#ctx0" brushRef="#br0" timeOffset="-208802.31">7147 15228 454 0,'-6'-1'118'0,"-1"-1"5"16,3 4-35-16,-1-3-52 0,3 0-8 15,2 1-3-15,4 1-2 0,1-1 0 16,1 1-3-16,1-2 0 0,4 0 0 15,2 1-1-15,1-3 0 0,1 1-2 16,3 0-3-16,3 0-1 0,1 1-2 0,4 0-1 16,4-2 0-16,5 1-2 0,6-2-2 15,6-1 0-15,8 1-2 0,6 1-1 16,10-2-1-16,6 0-1 0,8-2 0 16,4 2-1-16,3-1-1 0,4-1-1 15,-3 0 0-15,-1-2 1 0,-3 2-2 16,-6 0 1-16,-3 1 1 0,-8 0 1 15,-3-2 1-15,-7 2-1 0,-3 1 1 16,-5-1 0-16,-3-1 0 0,2-3 0 16,0 0 0-16,-4 2-1 0,2 0 1 0,1 1-1 15,-1 1 0-15,-2 3 0 0,-5 3 0 16,-6 1-1-16,-4-1 1 0,-7 3 0 16,-6-1-1-16,-6 1 0 0,-5 1-4 15,-4-4-2-15,-4 1 0 0,-2 0-2 16,-5-1-2-16,-2 0-4 0,-4-2-1 0,-2-1-1 15,-2 1-4-15,-1-2-14 0,1 0-38 16,3 1-75-16,3-1-104 0,2 0-246 16</inkml:trace>
  <inkml:trace contextRef="#ctx0" brushRef="#br0" timeOffset="-208205.4">7362 15542 419 0,'2'-11'99'16,"1"-1"6"-16,-2 2-67 0,0 1 0 0,-1 1 2 15,0 3-1-15,0 1-2 0,-1 2-6 16,1 0-8-16,-3 2-4 0,1 2-6 15,-2 1-3-15,-1 1-3 0,1 2-1 16,-4 1 1-16,1 2 0 0,-1 1 0 16,2 1 1-16,0 1 2 0,1 2 2 15,3-1 0-15,-1 0 2 0,5 2-1 16,0 1 1-16,4 0-2 0,0 1-3 16,4-1-2-16,-1 0-2 0,2 2-4 0,-3 0-7 15,3-3-8-15,-2 1-8 0,1-3-22 16,-2-2-85-16,2-5-24 0,0-6-97 15,5-4-194-15</inkml:trace>
  <inkml:trace contextRef="#ctx0" brushRef="#br0" timeOffset="-207686.75">7539 15517 559 0,'4'-3'125'0,"-1"-1"3"15,-1 0-91-15,2 3-14 0,1 0-2 16,-1 2-2-16,4 3-1 0,-1 2-1 16,3 1-2-16,0 2-3 0,-2 2-1 15,2 4-2-15,0-1-2 0,0 1-2 16,-3-2-2-16,-1 2-3 0,-1 0-1 15,-1-3-2-15,-2-1-3 0,-2-1-2 0,-5-3 0 16,-1-1 0-16,-4 0 0 0,-2-2 2 16,-1 0 3-16,-2-3 2 0,0-1 4 15,3-1 0-15,1-2 1 0,2-3 0 16,6 0 0-16,0-2-1 0,5-3-1 16,4-3-2-16,3 1 1 0,4-1 0 15,1 1 0-15,2 0-1 0,3 2-2 16,-1 2-4-16,-1-1-5 0,-2 4-5 0,-2-3-17 15,0 3-34-15,-4-3-73 0,-1 1-99 16,-3-1-230-16</inkml:trace>
  <inkml:trace contextRef="#ctx0" brushRef="#br0" timeOffset="-207289.81">7815 15545 280 0,'-4'4'67'0,"3"1"10"16,4-1-26-16,3 1-14 0,1 1 4 15,4 0 6-15,0 0 3 0,3 1-4 16,-1-1-8-16,-1-1-9 0,1-1-8 16,-2 0-5-16,-2-2-4 0,1-2-3 15,-3-1-1-15,1-1-1 0,-2-3 0 0,0 0 0 16,-2-4-1-16,-1 1 1 0,0-3-1 15,-2-3 0-15,-1 2 0 0,-1 0 0 16,-3-2-1-16,1 3-1 0,-2 2 0 16,-3 3 0-16,0 3 1 0,-1 3-2 15,-2 2 1-15,0 4 1 0,-1 3 1 16,1 1 1-16,-1 3 1 0,1 1-1 16,2 2 1-16,2-2-1 0,3 2 1 0,3 0 0 15,3 0-2-15,4-1 0 0,3-2-1 16,1 1-1-16,1-3-1 0,2-3-1 15,-1 0-2-15,1-4-5 0,-1-1-7 16,1-3-8-16,1-3-24 0,1 0-74 16,0-2-26-16,3-4-93 0,-1 1-189 15</inkml:trace>
  <inkml:trace contextRef="#ctx0" brushRef="#br0" timeOffset="-206839.65">8230 15574 392 0,'-6'-6'84'0,"0"-1"3"16,0 1-62-16,0-1-6 0,0 1 4 15,0 0 2-15,1 1 2 0,1 1 0 16,1 2-4-16,1 0-4 0,0 2-5 0,-1 0-3 16,-1 4-2-16,-2-4 0 0,1 3 0 15,-2 0 0-15,-1 0 1 0,-4 2 0 16,1-1-2-16,-1 0 0 0,1 4 0 15,0-2-1-15,1 0-2 0,3 1 0 16,2 0-1-16,4-2-1 0,2 1 0 16,4 1-2-16,2-2 1 0,2-1 0 0,1 3 1 15,1-3 1-15,-1 1 0 0,-2 0-1 16,-1-1 0-16,0 2-1 0,-4-2-3 16,0-1-1-16,0-1 1 0,0-2-1 15,1-2-1-15,-1-1 1 0,3-5 0 16,2 1 1-16,1-2 0 0,0 1 1 15,1-1 2-15,0 2 1 0,-2 2 1 16,0 1 2-16,-4 2 1 0,1 3 0 16,-1 2 0-16,-1-1 0 0,-1 3-1 15,-1 2-1-15,0 1 0 0,1 0-1 16,-1 1 0-16,0-1-2 0,3 2-3 0,2 0-5 16,1-1-4-16,3-2-12 0,1-2-20 15,0-3-31-15,3-1-35 0,-1-2-27 16,-1-4-77-16,-1-2-140 0</inkml:trace>
  <inkml:trace contextRef="#ctx0" brushRef="#br0" timeOffset="-206625.2">8343 15347 558 0,'-1'-12'128'16,"-1"1"3"-16,2 3-89 0,0 6-16 15,0 0-11-15,0 2-3 0,3 1-2 16,-1 5 0-16,1 6 0 0,-1 3 1 15,3 4 0-15,-1 7 2 0,-2 4 0 0,2 1-3 16,0 2-2-16,-1-2-1 16,1 1-2-16,0-3-1 0,-1-3-3 0,2-3-3 15,0-2-6-15,-1-4-8 0,1-3-17 16,-3-4-58-16,-1-3-57 0,-1-5-102 16,-4-2-227-16</inkml:trace>
  <inkml:trace contextRef="#ctx0" brushRef="#br0" timeOffset="-206449.69">8295 15550 547 0,'-1'-2'130'0,"-1"1"-1"16,-1-2-42-16,3 2-82 0,3-1-1 16,4 0-2-16,3 0 1 0,3-1-1 15,4 1 1-15,4-2 1 0,1 2-3 16,1 1-12-16,-1-1-45 0,-1 1-75 15,-1-1-104-15,-3-2-249 0</inkml:trace>
  <inkml:trace contextRef="#ctx0" brushRef="#br0" timeOffset="-206096.56">8572 15527 373 0,'2'1'89'0,"0"-2"1"16,0 1-14-16,3-1-67 0,1-2-2 16,3 1 1-16,1 0 3 0,-1-1 2 15,2 2-2-15,-1 1 0 0,-1-3-3 16,-2 1-4-16,-1-2-1 0,-2-2-2 16,0 0 1-16,-3-5 2 0,0 0 2 15,-3 1 4-15,-2-2 3 0,-1 1 4 0,-1 1 4 16,-3 3 1-16,-1 2 0 0,-1 1-1 15,-1 3-1-15,0 5-2 0,0 3-2 16,-1 3-1-16,2 3-1 0,3 4-1 16,1 2-1-16,0 2-1 0,5 1-1 15,1 0-1-15,3-4-1 0,3 2-1 16,6-4-1-16,4-4-1 0,3-1 0 16,3-3-4-16,5 0-7 0,-1-2-12 0,4-5-44 15,-4-1-84-15,-1-2-114 0,-7 0-270 16</inkml:trace>
  <inkml:trace contextRef="#ctx0" brushRef="#br0" timeOffset="-203033.66">3393 14646 416 0,'-6'-7'90'0,"3"1"2"0,2 3-56 16,0 2-18-16,1 1 6 0,0 0 7 15,0 0 5-15,1 0 3 0,-1 1-1 16,1-1 0-16,2 2-5 0,3-2-6 16,4 1-5-16,6-2-5 0,8-2-3 15,9 1-2-15,9-3-3 0,6-2-3 16,7-3-1-16,2 0-2 0,2 0-1 0,-4 0-3 15,-1-1-7-15,-2 2-9 0,-5 1-20 16,-5 1-52-16,-1 3-56 0,-7 0-102 16,-2 0-217-16</inkml:trace>
  <inkml:trace contextRef="#ctx0" brushRef="#br0" timeOffset="-202553.28">7898 14359 563 0,'-3'2'117'0,"-1"-1"3"16,3 3-100-16,2 1-5 0,4-3 4 15,2-1 4-15,4-1 3 0,4-2 4 16,6-3 1-16,4-3-2 0,6-1-3 16,1 0-4-16,3 2-3 0,2 0-3 0,0 1-3 15,-3 2-2-15,-2 1-2 0,-2 1-2 16,-5 1 0-16,-1 0-3 0,-4-1-6 15,-1 1-12-15,-2-1-16 0,0-1-24 16,-1 1-108-16,2-3-123 0,3-3-295 16</inkml:trace>
  <inkml:trace contextRef="#ctx0" brushRef="#br0" timeOffset="-201968.2">12434 14205 599 0,'-12'-1'129'0,"6"4"-1"0,6-2-84 16,1 0-41-16,1 3-3 0,3-2 0 15,6-1 5-15,4 1 7 0,7-2 4 16,4-2 4-16,5 1 1 0,4-1 0 15,2 2-1-15,-2 0-3 0,2 1-4 16,-3-1-3-16,-2 1-3 0,-2-1-1 0,-3-1 0 16,-1-1-1-16,0-1 1 0,0 1-1 15,0-3 0-15,2 0-1 0,0-1 0 16,0 1-1-16,0-1 0 0,-3 0-1 16,-4 2-1-16,-5-1-4 0,-5 4-7 15,-5-2-12-15,-7 1-17 0,-8-1-121 16,-7-1-126-16,-5 0-309 0</inkml:trace>
  <inkml:trace contextRef="#ctx0" brushRef="#br0" timeOffset="-198572.05">7236 8608 519 0,'-9'0'107'0,"3"-3"1"15,5 3-89-15,3 0-12 0,3 3-6 16,4 0-1-16,2 0 0 0,2 0 3 16,3 1-1-16,1-2 1 0,4 2 0 0,1-3 1 15,3-2 0-15,0 0 1 0,5 0-1 16,2-2 0-16,3 1-1 0,7-1-1 15,5 0 0-15,4 1 1 0,0 1 0 16,3 0 1-16,0 0 2 0,-3 0 1 16,-2-3 1-16,-5 3 0 0,-1-2-1 15,-3 1-1-15,-7-2-1 0,-6 3-1 16,-7 0-1-16,-6 1-3 0,-6-2 0 16,-5 2 0-16,-7-1 1 0,-4-1 0 0,-3 0 0 15,-4 0 1-15,-5 1 2 0,-3 0-1 16,-4-2 0-16,-2 2 0 0,-2 1-2 15,-4-1 1-15,-3 1-1 0,-7 0 0 16,-4-2 0-16,-8 2 0 0,-3 0 0 16,0 4 0-16,1-1 1 0,2 0-1 0,5 0 0 15,8-1 0-15,10 1 0 0,8-2 0 16,6-2 0-16,7-1-1 0,7 0 0 16,6-1 0-16,6-1 1 0,5-1-1 15,2-1 1-15,5-1 0 0,1 0 1 16,6 0-1-16,2-1 1 0,4 1-2 15,4 1 1-15,6 2-1 0,7 2 1 16,1-2-1-16,4 4 1 0,-1 3-1 16,0-1 1-16,-1 2-1 0,-2-3 0 0,-2 1 0 15,-1 1 1-15,0-2-1 16,0 1 1-16,1 2 0 0,-4 1 0 16,-4 0-1-16,-7 0 1 0,-6 0 0 0,-6-2 0 15,-6 1-1-15,-8-3 0 0,-1 1-1 16,-4-1 0-16,-1-2 0 0,0 2 1 15,-2-1-1-15,-2 0 2 0,-1 0-1 16,-5-1 1-16,-4 1 2 0,-10-2-1 16,-5 2 0-16,-8-1-1 0,-7 4-1 0,-3-1 0 15,-2 0 0-15,-4 1-1 0,-1 1 1 16,-3-2 0-16,-4-2 1 0,-5-1 0 16,-1 1 1-16,0 0-1 0,5 0 0 15,4 0 0-15,8 0 0 0,12 0 0 16,12 1 1-16,7-2-2 0,7 0-2 15,7-1 1-15,5 2 1 0,5 0-1 16,3 0 1-16,4 2 0 0,4-2 1 0,4 0 2 16,3 0-2-16,4 0 1 0,7-2-2 15,6 4 0-15,5-2 0 0,3 0-2 16,2 1 1-16,0 1-1 0,2-2 1 16,-5 0-1-16,-4-1 2 0,-2 0 0 15,-5-2 0-15,1 1-2 0,-2-1-6 16,-5 2-9-16,-3 2-25 0,-5 2-57 15,-5 1-34-15,-6 4-90 0,-6 2-182 16</inkml:trace>
  <inkml:trace contextRef="#ctx0" brushRef="#br0" timeOffset="-193007.87">7986 10582 327 0,'-3'-8'73'0,"3"-2"4"0,3 2-42 15,4 1-18-15,1 2 5 0,1-1 8 16,-1 1 5-16,0 3 3 0,-3-1-3 0,-2 3-3 16,-2 1-1-16,-2 3-4 0,-2 1-5 15,-1 4-4-15,-2 0-3 0,0 1 0 16,0 2-2-16,1 1-1 0,0 0-4 15,2-1-1-15,3 1 0 0,3-1 1 16,2 3 1-16,1 1 1 0,2 1 1 16,3 2 0-16,0 1-1 0,-1 4-1 15,1 3-1-15,-2 3-1 0,-2 2-2 16,-3 3 0-16,-5 1-1 0,-3 2 0 0,-3-2-1 16,-2 0 1-16,-2-4-1 0,-1-3 1 15,1-3-2-15,2-4 1 0,3-3 0 16,4-3-1-16,2-1 1 0,2 0 0 15,3-1 1-15,1 0 1 0,1 1 0 16,2-3 0-16,-2 0 0 0,1 0 1 16,-2-2 0-16,-3-2 0 0,1-2-1 15,-1-1-1-15,-3-1 0 0,0 0 0 0,0 0-1 16,-2-3 0-16,1 0 0 0,1 1 0 16,-1-1-1-16,1-2-1 0,0 2 0 15,0-1 0-15,0 0-1 0,0 1-1 16,0 1 1-16,1 1 0 0,-1 2 1 15,1 0 1-15,-1 1-1 0,0 2 1 16,0 1-1-16,0-2-1 0,-1-1 1 16,-1 1 0-16,0-3 0 0,1-1 1 15,0-1 0-15,0 0 0 0,1-2 0 16,0 1 0-16,0-1 0 0,1 1-1 0,-1 1 1 16,0 1 1-16,1 2 1 0,-1 0 0 15,1 2 1-15,-1 2 0 0,2-1 0 16,-1 2-1-16,-1 0-1 0,1-2 0 15,0-1 1-15,-1-3 0 0,2 1 3 0,-2-3 1 16,0-2 1-16,0-2-1 0,0-1-4 16,1-3-6-16,1-3-9 0,1-5-12 15,0 2-14-15,1-1-16 0,-2-2-98 16,0 4-21-16,-6 4-102 0,-2 4-210 16</inkml:trace>
  <inkml:trace contextRef="#ctx1" brushRef="#br0" timeOffset="-125935.18">15784 4294 0,'0'0'16,"0"0"-16,0 0 15,0 0 1,107 153-16,-64-98 16,-7-6-1,-8-12 16</inkml:trace>
  <inkml:trace contextRef="#ctx0" brushRef="#br0" timeOffset="-111075.36">10026 3688 486 0,'-1'-3'129'0,"0"-2"4"0,-1 3-42 16,2 1-47-16,0 0-17 0,0 2-9 0,2 0-8 16,-2 2-5-16,1 1-2 0,1 2 1 15,-1 2 0-15,2 2 4 0,-2 2 3 16,2 3 5-16,-2 1 1 0,0 2 2 15,1 1-1-15,0 0 0 0,-1 1-3 16,0-1-4-16,0-1-2 0,1-4-3 16,-2-1-1-16,1-2-1 0,-1-2-1 15,1 0-1-15,0-3 1 0,-1-1-1 16,1 0 1-16,-1-1 1 0,0-2 0 0,0 0 1 16,0 0 2-16,0-1 3 15,0-1 2-15,-1 0 4 0,1-1-1 16,0-3-1-16,-1-1-2 0,1-3-1 0,0-6-3 15,-1-2-2-15,1-6-4 0,0 0 0 16,-1-2 0-16,1-1 0 0,-2 2 0 16,1 6 0-16,0 1-1 0,-2 3 1 15,1 5 0-15,0 1 0 0,0 3 0 16,0 0 1-16,1 1-1 0,-1 0 1 0,1 2-1 16,1 0-1-16,0 1-2 0,0 0-1 15,0 1 0-15,0 1-1 0,0 1-1 16,1 0 1-16,2 4 0 0,-1 2 1 15,2 2 1-15,0 5 1 0,-1 1 0 16,1 4 1-16,1 1-1 0,0 0 2 0,-1 2-1 16,0-5 0-16,-1-2 1 15,1-2-1-15,-2-3 0 0,-1-3 1 0,0-3-1 16,-1-2 1-16,0-3 0 0,0 0-1 16,0-1-2-16,-1-1-8 0,0-2-12 15,-3 1-14-15,2-2-16 0,-3-2-23 16,1 1-108-16,2-2-127 0,1 1-285 15</inkml:trace>
  <inkml:trace contextRef="#ctx0" brushRef="#br0" timeOffset="-109333.85">8841 6623 370 0,'3'-8'115'0,"-2"-3"10"0,-1 3-27 16,0 1-19-16,-1 3-10 0,0 1-14 16,-1 1-12-16,1 4-8 0,0 0-8 15,0 2-7-15,1 2-5 0,-1 2-3 16,1 3 0-16,0 4 0 0,0 2-1 15,0 2-1-15,1-1 0 0,1 0-2 0,1 2-1 16,0 0-2-16,0-3-1 0,1 1 0 16,-2-2-2-16,0 0 0 0,1-1 0 15,-2-1 1-15,0-1 1 0,-1-2 2 16,0-3 1-16,0-2 1 0,0-1 1 16,-1-1 3-16,1-3 2 0,-1-2 0 15,0-2-2-15,-2-3-2 0,2-4-1 0,-1-4-2 16,-1-2-2-16,2-3-4 15,0-1 0-15,1 0 0 0,0-2 0 0,0-1 0 16,1 1 1-16,1 1 0 0,-2 1-1 16,2 2 1-16,-1-2 0 0,0 4 0 15,-1 5 0-15,1 2 1 0,-1 2-1 16,0 3 1-16,0 0-1 0,0 1-1 16,0 2-2-16,0 2-2 0,1 2 0 0,1-1-1 15,-1 6 0-15,1 0 1 0,2 6 2 16,-2 5 2-16,2 1 3 0,0 1 0 15,-2 0 1-15,1 1 0 0,-2-3-1 16,1 0-1-16,0-5 0 0,-2 0-1 16,1-2 0-16,-1-1-1 0,1-4 1 15,-1-1-1-15,0-1 0 0,0-3-1 16,0-4-4-16,-2 1-9 0,-1-5-11 16,1 0-15-16,-1 0-17 0,0 0-37 0,-1 0-95 15,0 1-125-15,1 2-277 16</inkml:trace>
  <inkml:trace contextRef="#ctx0" brushRef="#br0" timeOffset="-108955.46">9041 6716 521 0,'0'-2'124'0,"0"1"4"0,0-1-73 0,1 5-16 16,1-1-4-16,-1 2-5 0,0 0 1 16,2 1 0-16,-2-2 3 0,1 1-3 0,-1-2-1 15,1 1-2-15,-2-2-2 0,1 0-3 16,-1-1-2-16,0 1-4 0,0-1-4 16,0-1-2-16,1 1-4 0,-2 0-8 15,1-1-13-15,0 2-14 0,0-2-17 16,1 3-35-16,-1 0-98 0,0-1-126 15,3 0-281-15</inkml:trace>
  <inkml:trace contextRef="#ctx0" brushRef="#br0" timeOffset="-108621.84">9240 6744 483 0,'4'-2'147'0,"0"2"10"0,-1-2-31 0,-2 0-34 15,0 2-20-15,-1-1-14 0,0 1-9 16,0 0-10-16,0 1-9 0,0-1-9 15,0-1-6-15,0 2-6 0,0-1-3 16,1 3-5-16,1-3-7 0,0 2-7 0,0-1-8 16,1 2-7-16,2-1-9 0,0 0-10 15,1-2-7-15,-1 1-3 0,2-2-13 16,-1-1-24-16,2 0-31 0,-2-1-24 16,0 1-78-16,0-2-150 0</inkml:trace>
  <inkml:trace contextRef="#ctx0" brushRef="#br0" timeOffset="-108430.77">9390 6737 523 0,'5'1'150'0,"0"-2"7"16,0 0-26-16,-1-2-58 0,1 0-19 16,-2 2-9-16,1-2-8 0,-2-1-7 15,0 2-7-15,-1 1-7 0,0 1-7 0,-1-2-8 16,0 2-12-16,0 2-13 15,-1 0-14-15,0 1-14 0,-1 0-39 0,1-1-88 16,0 1-117-16,-2-2-262 0</inkml:trace>
  <inkml:trace contextRef="#ctx0" brushRef="#br0" timeOffset="-107661.47">9507 6608 479 0,'0'-4'137'0,"0"0"5"16,-2 0-4-16,2 1-88 0,-1-1-13 15,2 3-5-15,-1-1-7 0,2 1-5 16,0 1-4-16,2 0-4 0,1 0-1 16,0 3-2-16,2-1 2 0,3 4 0 0,1 2 1 15,2-2 1-15,2 3 0 0,0 3-2 16,-1-3-1-16,5 6-1 0,-2 0-2 16,0-1-2-16,-4 0-1 0,2-1-2 15,1-2 0-15,-1-1 0 16,-3-4-1-16,-1-1-2 0,0 0-5 0,0-1-3 15,-4-1-8-15,1 0-8 0,-2 1-9 16,-1-2-10-16,-3 0-12 0,2-2-26 0,-2 0-47 16,0-1-29-16,0-2-86 0,-2-1-172 15</inkml:trace>
  <inkml:trace contextRef="#ctx0" brushRef="#br0" timeOffset="-107403.86">9780 6558 533 0,'-1'0'134'0,"-1"1"5"16,0-2-65-16,1 1-26 0,-2-1-10 15,2 2-6-15,0-1-6 0,0 0-4 16,-2 1-4-16,2 3-2 0,-3 3 0 16,-1 2 0-16,-1 3 0 0,-2 4 1 15,-2 6 1-15,-6 2-2 0,-1 3-3 16,-2-1-3-16,0 5-2 0,-2 0-4 15,1-1-4-15,2-3-7 0,4 0-9 0,3-4-7 16,4-3-11-16,2-6-8 0,3-6-8 16,1-3-17-16,1-6-92 0,-2-7 1 15,1-3-86-15,0-3-170 0</inkml:trace>
  <inkml:trace contextRef="#ctx0" brushRef="#br0" timeOffset="-107118.63">9629 6502 529 0,'3'0'139'16,"-3"2"4"-16,0 1-19 0,0 0-79 15,-2 5-15-15,2 3-5 0,-1 4-2 16,0 3-1-16,0 2-4 0,-1 3-4 0,2 5-4 15,2-1-2-15,-1 1-3 0,1-1-1 16,1 0-1-16,4 1 0 0,-4-3-3 16,0-5-3-16,1 0-4 0,0-5-3 15,-2-1-4-15,-1-3-5 0,1-2-6 16,1-2-8-16,-3-2-17 0,3 0-62 16,-5-4-42-16,1-2-98 0,-1-4-214 15</inkml:trace>
  <inkml:trace contextRef="#ctx0" brushRef="#br0" timeOffset="-106771.18">9567 6747 612 0,'0'0'150'0,"-2"0"5"0,1-1-79 0,1 2-32 15,0-1-9-15,0-1-6 0,0-1-7 16,1 4-3-16,1-2-4 0,1-2-4 16,2 2-2-16,4 0-1 0,2-1-1 15,1 1-1-15,4-1 0 0,2 3-2 16,1 0-1-16,0-1-1 0,0 0 0 0,0 0-1 16,2-1-2-16,-5 2-3 0,0-5-4 15,-1 2-5-15,-2-2-2 0,-2 1 0 16,-1-2-1-16,-3-1 3 0,1 1 3 15,-3 0 4-15,-2 0 4 0,0 0 2 16,-2 3-1-16,0 0-2 0,-1 2-1 16,-1 2-4-16,-2-1-10 0,0 2-14 15,-2 2-73-15,0 0-52 0,-1 0-111 0,0-2-249 16</inkml:trace>
  <inkml:trace contextRef="#ctx0" brushRef="#br0" timeOffset="8455.39">17755 13031 340 0,'-3'-1'102'0,"-1"-6"6"16,0 5-21-16,-1-1-32 0,0 0-9 16,-1-2-8-16,1 1-5 0,-2-1-7 15,0 0-5-15,-2 1-3 0,1-1-3 16,-1 1-1-16,0 0-2 0,1 2-1 16,-3 2-2-16,0 1-1 0,-3 2 0 15,1 3-1-15,-3 2 0 0,0 3 0 0,-1 4-1 16,0 0 2-16,0 1-1 0,1 1 0 15,0-1-1-15,1-2-1 0,3 1 0 16,2-3-2-16,1 1-1 0,6-1-2 16,0-1 0-16,4 0-1 0,3-1 1 15,1-1 0-15,4 0 0 0,0-2 1 16,2-1 1-16,2-2-1 0,1-1 0 0,2-3 0 16,-1-3-1-16,0-1-1 15,1-2 1-15,-2-1-1 0,1-3 1 16,0-1 1-16,-3-1 0 0,0-2 1 0,-1 0 0 15,-1-1 0-15,-1 0 0 0,-2 1-1 16,0-1 1-16,1 3 0 0,0-1 0 16,0 2 0-16,-1 3 0 0,0 2-1 15,1 1-1-15,-1 2-1 0,0 8-2 0,-1 4 0 16,1 3-1-16,-1 0 0 16,0 3 1-16,-1 2 0 0,0 0 1 0,0-2 2 15,-1-1 1-15,3-2 0 0,-1 0 2 16,1 0-2-16,0-2-2 0,3 0-4 15,0-4-4-15,2-2-5 0,0-2-9 16,3-3-11-16,1-3-38 0,1-2-73 16,0-4-101-16,3-1-234 0</inkml:trace>
  <inkml:trace contextRef="#ctx0" brushRef="#br0" timeOffset="9023.44">18147 13090 508 0,'3'-3'123'0,"-2"-2"4"16,0 0-74-16,0-1-16 0,-1 1-8 0,2-2-7 15,-4 2-4-15,1-2-3 0,-3 1-4 16,2-1-2-16,-3 3-2 0,-2-1-3 16,-1 0 0-16,0 2-2 0,-2 2 0 15,0 1-1-15,-1 1 0 0,0 4-1 16,0 1 1-16,1 4 0 0,1 0 0 15,0 2 1-15,-1 2 1 0,3 0 1 16,-1 1 0-16,2 0 2 0,1-1 0 16,4 0 0-16,1-2-1 0,3-1-1 15,3 0 0-15,1-2-1 0,4-4-1 0,0-3-1 16,4-1-2-16,0-2-2 0,1-5-2 16,-1-1-2-16,3-2-1 0,-4-2-1 15,1 0 2-15,-4 0 2 0,-2-3 2 16,-2 3 2-16,-3-1 2 0,-2 2 2 15,-1 1 1-15,-1 1 1 0,0 2 1 16,0 2 1-16,0 2-1 0,0 1-1 0,0 1-2 16,0 1-1-16,0 1-2 0,0 2 0 15,0 0-1-15,2 2 1 0,-2 1 2 16,1 2 0-16,-1 1 1 0,0 1 0 16,0 1 0-16,0 4 1 0,0-1 0 15,0 3 0-15,0 4 0 0,0 0 0 16,0 3 0-16,1-1-1 0,0-1 0 15,2 4-1-15,-1-2 0 0,2-6 0 16,-2 0-3-16,1-2-1 0,-2-2-2 0,-1-3-2 16,-1-2 1-16,-4-3 0 0,-5 0 1 15,-3-1 2-15,-7 1 1 0,-2-1-1 16,-5 0-1-16,-2 0-7 0,-5-1-8 16,4 0-9-16,0-2-19 0,7-1-78 15,5-4-23-15,4-5-91 0,7-3-184 16</inkml:trace>
  <inkml:trace contextRef="#ctx0" brushRef="#br0" timeOffset="9615.32">18600 13094 438 0,'-1'-12'124'0,"-1"1"3"16,-3-1-21-16,0 1-63 0,0 1-11 0,-2 3-9 15,-2 1-6-15,1 1-5 0,-2 1-4 16,-2 3-1-16,-2 1 0 0,-1 0-2 15,-1 1 0-15,2 3-1 0,-1-2-1 16,4 3-1-16,0 1-1 0,4 0 0 16,1 3-1-16,1 1 0 0,2-1 1 15,2 4-1-15,-2-2 1 0,3 0 0 16,2 0 1-16,0-1-1 0,1-2 0 16,2 0 0-16,-1-2-1 0,4-1 1 15,-2-3 1-15,2-1 1 0,1-1 0 16,1-3 0-16,0-2 1 0,1-1 0 0,-2-2-1 15,1 0 0-15,-1-2 0 0,-2 1 0 16,-2 2 1-16,-1 1 1 0,-1 1-1 16,0 2-1-16,-1 5-1 0,1 1-1 15,0 2-2-15,0 3-2 0,1 3 0 0,-1 1 1 16,0 3 0-16,0-1 1 0,0 2 1 16,-1 3 0-16,2 0 1 0,-3 2-1 15,2-1 0-15,-2-1-1 0,0 0-1 16,-2-2 0-16,0-1-2 0,-3-3 1 15,-1-1-1-15,-2 2 1 0,-3-4 1 16,-4 2 1-16,-3-2 1 0,-1-2-1 16,-3-2-2-16,-1-2-4 0,0-4-5 15,1-2-8-15,3-5-24 0,3-2-81 16,4-5-16-16,5-2-88 0,2-1-180 0</inkml:trace>
  <inkml:trace contextRef="#ctx0" brushRef="#br0" timeOffset="9947.89">18734 12998 678 0,'-6'-6'148'16,"-2"1"-1"-16,4 5-118 0,2 3-15 15,4 7-4-15,2 2-5 0,1 6-4 16,3 1 0-16,-1 2 1 0,2-1 0 15,-2 0 0-15,-1-3 0 0,-1 1-2 16,-3-5-2-16,1-1-1 0,-4-1 0 16,-2-2-1-16,1-2 0 0,-3-1 1 15,-1-1 1-15,1-2 2 0,-1-2 2 16,1 0 2-16,1-1 0 0,2-3 0 0,2-2 0 16,2-4 0-16,2-1-2 0,2-3 0 15,0-1-1-15,1 2 0 0,2 0 0 16,-2-2-1-16,1 2-2 0,0-1-3 15,2 2-6-15,1 0-9 0,0 0-15 16,-1-2-82-16,0 4-33 0,-2-2-99 0,-2 2-211 16</inkml:trace>
  <inkml:trace contextRef="#ctx0" brushRef="#br0" timeOffset="10322.79">19068 13034 595 0,'-5'-1'145'16,"2"0"0"-16,0-1-60 0,1 0-65 0,2 5-7 16,1 0-6-16,0 4-4 0,2-3-4 15,-1 3 0-15,2-1-1 0,0-1 0 16,0-3-1-16,1 0 0 0,-1-3 0 16,2-1 1-16,-1-2 1 0,0-3 1 15,0-2 2-15,0-2 1 0,-3-1 1 0,1-2 0 16,-2 1 2-16,-2 0 0 0,-2 1 2 15,-2 3 2-15,0 1-1 0,-3 5 3 16,-2 1-1-16,-1 6 0 0,-1 2 0 16,-2 4 0-16,1 5-2 0,-2 2 1 15,0 4-2-15,3 0-2 16,0 1 0-16,5 0-2 0,0-2-1 0,7 1-1 16,3-2 0-16,4-3 0 0,4-1 0 15,3-2 0-15,3-5-3 0,1-2-4 16,2-3-6-16,1-4-6 0,0-4-10 0,1-4-8 15,-3-2-12-15,0-2-31 0,-1-2-69 16,-1-2-7-16,-1-3-86 0,-1 1-157 16</inkml:trace>
  <inkml:trace contextRef="#ctx0" brushRef="#br0" timeOffset="10813.98">19291 12981 381 0,'5'-7'127'16,"-1"2"8"-16,0-3 6 0,0-1-61 0,0 1-20 15,0-1-15-15,-1 2-10 0,1-1-6 16,0 0-4-16,-2-1-6 0,-2 0-5 15,-1 1-3-15,-1 1-3 0,-2 1-4 16,-1 2-3-16,-1 3-2 0,-1 1-1 16,-2 3 0-16,-1 4 0 0,-1 2-1 15,0 2 1-15,0 4 1 0,0 1 0 16,3 5 0-16,0-2 0 0,4 1 0 16,3-2 1-16,2-2-1 0,3-2 0 0,2-4-1 15,0-4 2-15,3-4-1 0,0-4 3 16,2-1-1-16,-2-3 1 0,1-4 1 15,0-1-1-15,0-2 0 0,-3-2 0 16,0 1-2-16,0-2 1 0,-2 1 1 16,-2 4 0-16,0 1 1 0,-2 3 0 15,-1 3-1-15,1 2-2 0,-2 3 0 0,1 2 0 16,0 6-1-16,0 5-1 0,0 3-1 16,0 4 2-16,-1 3 2 0,1 3 0 15,2 0 1-15,2 0 2 0,2 1 1 16,2-1 1-16,2 1 0 0,1 3 0 15,2-1 1-15,-1 2-2 0,-1 5-1 16,-1 1-2-16,-3 0-1 0,-1 1-3 16,-2-2-2-16,-3 0-2 0,-5-3-2 15,-3-5-1-15,-3-3-1 0,-5-5 0 0,-3-4 3 16,-3-4 2-16,-2-4 3 16,-2-4 1-16,-1-4 1 0,-3-1 0 0,1-3-3 15,0-5-4-15,1 0-4 0,1-3-7 16,3-5-7-16,3-4-5 0,5-2-6 15,5-4-14-15,5-1-47 0,5-5-48 16,7 1-92-16,7-1-203 0</inkml:trace>
  <inkml:trace contextRef="#ctx0" brushRef="#br0" timeOffset="11471.55">19710 13000 464 0,'-5'-15'125'15,"3"1"2"-15,-1-2-1 0,2 0-105 0,1 1-6 16,0 2-6-16,0-1-3 0,-1 2-4 16,0 0-1-16,-3 3-2 0,-1 3 1 15,-2 1-1-15,-3 5 1 0,-1 4 2 16,-1 4 2-16,-2 5 3 0,0 3 2 15,0 1 0-15,1 6 2 0,0 0-2 0,4 1 0 16,0 0-2-16,4-1-1 0,1-1-3 16,4-3 0-16,3-6-1 0,2-1 0 15,2-4 0-15,3-3 0 0,1-3 0 16,0-2 0-16,1-4 0 0,-1-2-1 16,2-2 0-16,-5-2-1 0,-1-1 0 15,0-1 1-15,-3-1-1 0,0 1 2 16,-1 4 1-16,-2-1 0 0,1 3 0 15,-1 2 0-15,3 1 0 0,0 1 1 0,1 4-2 16,2-1 0-16,2 1 0 0,3 2 0 16,0 2 0-16,2 0 1 0,-1 4-1 15,1 1 1-15,-2 0-1 0,-1-1 1 16,-1 0-1-16,-3-2 0 0,0 0 0 16,1-5-1-16,-2 0-2 0,0-2-1 15,-1-2-3-15,2-1-5 0,-1-2-4 16,2-4-6-16,1-3-2 0,5-5-2 0,-1-5 2 15,3-4 2-15,0-2 6 0,0-6 5 16,-1-2 9-16,-3 1 8 0,-3 0 8 16,-4 2 7-16,-3 1 5 0,-2 4 6 15,-2 4 2-15,-2 5 0 0,-1 2-3 16,0 5-5-16,0 3-6 0,0 4-6 16,2 1-7-16,0 4-4 0,2 4-3 15,1 4-3-15,1 4-1 0,2 4-1 16,-1 4 2-16,2 4 1 0,-1 5-1 0,1 1 1 15,0 3 1-15,-2 1-1 0,-1-1-3 16,1 1-8-16,-2-2-11 0,0-3-13 16,0-3-16-16,-2-4-116 0,2-5-126 15,-3-3-292-15</inkml:trace>
  <inkml:trace contextRef="#ctx0" brushRef="#br0" timeOffset="11779.81">19934 12838 628 0,'5'-2'133'16,"1"-2"0"-16,4 1-111 0,2 0-12 16,4 2-4-16,0 1-3 0,0-1-1 0,-1-1-2 15,-2 2 0-15,0 0 0 0,-2 0-1 16,0-1 0-16,-3 0 0 0,1 0 1 15,1 0 0-15,-2 1 1 0,2 0 2 16,1 1 1-16,-1 1 3 0,1 3 1 16,0 1 2-16,-1 3 0 0,0 2-1 15,-3 0 0-15,-1 2-1 0,-1 1-2 16,-3 2-2-16,-2 1 0 0,0-1-3 16,-2 1-4-16,-1 0-8 0,0-1-8 0,-1 0-19 15,0-4-66-15,2-2-42 0,0-4-99 16,2-5-207-16</inkml:trace>
  <inkml:trace contextRef="#ctx0" brushRef="#br0" timeOffset="11931.06">20161 12671 662 0,'-5'-8'153'0,"3"2"0"15,-1-2-105-15,3 1-21 0,1 1-15 16,2 3-18-16,-1-2-19 0,2 2-38 15,0 3-91-15,2-1-115 0,0 5-269 16</inkml:trace>
  <inkml:trace contextRef="#ctx0" brushRef="#br0" timeOffset="12589.11">20526 12876 503 0,'-9'-14'127'0,"1"1"1"16,2-2-46-16,0 2-56 0,2 2-9 15,0 1-6-15,1 2-6 0,-2 1-3 16,-1 2-1-16,-2 3 0 0,-2 4-1 16,-1 1 0-16,-2 5 0 0,-3 0 1 15,-1 7 0-15,-2 1 0 0,4 3 1 16,0 2-1-16,4 4-1 0,2-1 0 15,4 3-1-15,7-2-1 0,4-3-1 0,4-4 0 16,3-2-1-16,3-5 1 0,2-4-1 16,2-7 1-16,-2-2 1 0,-1-7 1 15,-1-2 1-15,-1-3 2 0,-3-2 0 16,-2-4 2-16,0 1 3 0,-3-1 2 16,1-2 3-16,-2 2 1 0,-1 1 3 15,1-1 2-15,0 4 1 0,-1 0 1 16,0 3-1-16,0 3-1 0,-2 3-2 15,1 1-3-15,0 1-3 0,-1 2-3 16,1 3-2-16,2 3-3 0,0 0 0 0,2 3-2 16,-1 2 1-16,3 2-1 0,-2 2 1 15,2 4 0-15,-1 0-4 0,0 0-4 16,1 2-7-16,0 0-7 0,0 3-5 16,0-1-3-16,-2-2-3 0,1 1 3 15,-3-1 4-15,-1-3 6 0,-3-2 7 16,-1-4 10-16,-1-3 10 0,0-4 10 0,-1-2 8 15,0-3 7-15,0-4 4 0,1-2 2 16,0-5-1-16,1-3-6 0,1-3-7 16,3-2-7-16,4-2-4 0,1-2-6 15,2 2-3-15,1 0-3 0,1 6-1 16,2 2-2-16,1 4-1 0,0 3 0 16,2 6 0-16,-1 4-1 0,2 1 1 15,0 3-1-15,0 6 1 0,-3 4-1 16,-1 2-2-16,-4 5-2 0,-2 0-4 15,-5 5-1-15,-4-1-3 0,-3 1-3 0,-4-3-5 16,-4 2-4-16,-2-3-7 0,-4-1-26 16,0-2-94-16,1-3-111 0,-2 0-269 15</inkml:trace>
  <inkml:trace contextRef="#ctx0" brushRef="#br0" timeOffset="13140.45">17679 13889 586 0,'-12'-2'127'0,"-1"-1"1"15,-1 3-106-15,1 4-7 0,-1 1-3 16,3 1-3-16,0 2-1 0,0 4-1 15,1 1 0-15,0 4 1 0,2 3 1 16,-1 3 2-16,2 4 1 0,1-1-1 16,1 1 0-16,4-1-1 0,1-3-1 0,2-1-2 15,3-4-4-15,2-2-7 0,4-2-8 16,7-3-9-16,2-5-19 0,6-4-75 16,4 0-31-16,3-5-95 0,1-1-192 15</inkml:trace>
  <inkml:trace contextRef="#ctx0" brushRef="#br0" timeOffset="13468.24">17929 14027 576 0,'-12'-5'131'0,"0"0"3"16,2 0-95-16,1 2-11 0,2 1-5 15,1 2-5-15,0 2-3 0,1 3-2 16,-1 3-1-16,-2 3-1 0,1 2-2 15,-2 3 0-15,2 0-2 0,1 2 0 0,2 0-1 16,3-1-1-16,4-1-1 0,4-3-1 16,3-1-2-16,3-2-1 0,3-2-3 15,2-5-3-15,1-2-2 0,-1-2-3 16,2-4 0-16,-3-2 1 0,-2-2 1 16,-2-2 3-16,-4-1 3 0,-2-3 2 15,-2-1 2-15,-4 1 2 0,-1-1 1 16,-2-3 0-16,-3 2 1 0,-1 2-2 15,-4 3 0-15,0 2-1 0,-3 3-1 16,-1 6-1-16,-1 2-3 0,2 3-6 0,1 1-10 16,1 2-23-16,1 0-102 0,4-1-113 15,1-3-278-15</inkml:trace>
  <inkml:trace contextRef="#ctx0" brushRef="#br0" timeOffset="14038.83">18135 14038 616 0,'-1'7'139'0,"3"-1"3"0,1 0-84 16,2 3-41-16,2 1-6 0,0 1-1 16,2 0-1-16,-2 0-3 0,1 0-3 15,-4-2-5-15,0 1-2 0,-3 0-2 0,-2-1-2 16,-1-2-2-16,-2 0 1 0,-1-2 1 15,-1-1 2-15,-1-2 4 0,-1-3 1 16,0-1 3-16,0-4 0 0,1-4 1 16,1-1 0-16,0-3 1 0,2 0 1 15,0-2 2-15,3 1 1 0,0 0 1 16,2 3 1-16,0 0 0 0,3 2-1 16,1 0-2-16,2 2-2 0,2 1-2 15,2 3-1-15,1 0 0 0,4 3-1 0,0 1 0 16,1 1 0-16,0 7 0 0,-1 0-3 15,1 2-2-15,-2 1-6 0,-1 1-5 16,-2 0-6-16,-2 0-7 0,-3-3-11 16,-2 1-16-16,-1-2-8 0,-4 0 3 15,-2-2 5-15,0-3 14 0,-3 0 17 16,1-3 18-16,-1-1 24 0,2-5 19 16,0-1 6-16,2-2 8 0,2-4-6 15,3-3-5-15,2-2-4 0,3-1-4 0,2-2-6 16,2 1-4-16,1 0-6 0,2 3-3 15,-1 5-4-15,1 5-3 0,3 2-2 16,-2 2-2-16,0 7 0 0,0 1-1 16,-1 5-1-16,-1 1-1 0,-3 2 0 15,-1 3-2-15,-1 3-3 0,-3 0-1 16,-1 0-1-16,-2-2-2 0,0 0-2 0,-3-1-1 16,-1-4-2-16,1 0-4 15,-2-3-9-15,1-3-27 0,0-2-50 0,1-3-30 16,2-5-85-16,2 1-172 0</inkml:trace>
  <inkml:trace contextRef="#ctx0" brushRef="#br0" timeOffset="14236.91">18668 13958 611 0,'0'-6'150'0,"0"1"1"0,0 4-89 16,1 3-22-16,0 4-12 0,2 5-9 15,0 4-6-15,1 5 0 0,1 3 1 16,-1 4 1-16,-1 3-1 0,0 0-1 15,-2-1-3-15,0 4 0 0,0-2-5 16,-1-3-4-16,2-1-5 0,-2-1-6 16,1 0-8-16,0-3-10 0,-1-6-10 0,1-2-13 15,3-4-45-15,1-5-66 0,2-9-104 16,1-4-230-16</inkml:trace>
  <inkml:trace contextRef="#ctx0" brushRef="#br0" timeOffset="14488.95">18649 14099 581 0,'-2'-26'142'16,"2"0"3"-16,4-4-65 0,2 0-48 15,2 3-8-15,5 2-6 16,3 5-6-16,-2 7-2 0,2 4-5 0,0 10-1 16,-2 3-1-16,0 3-3 0,0 6-4 15,-2 2-5-15,0 4-6 0,-2 0-8 16,0 1-8-16,-2 0-20 0,-1-2-37 15,-3 0-25-15,-4-2-12 0,-3-2 3 16,-3-1 9-16,-4-4 16 0,-4-2 29 0,-3-2 39 16,-4 0 33-16,-1-1 18 0,-2-1 5 15,-2 0-1-15,0 0-13 0,3 1-44 16,2-3-36-16,5-3-95 0</inkml:trace>
  <inkml:trace contextRef="#ctx0" brushRef="#br0" timeOffset="14891.34">19027 13888 525 0,'-9'-7'122'0,"3"1"2"0,1 1-80 0,1 0-21 15,3 2-9-15,0 5-4 0,0 1-4 16,0 5-2-16,-2 1 0 0,1 4 0 16,-2 1 3-16,-1 4 1 0,0 0 0 15,2 4 0-15,-1-1 0 0,1 0-3 16,3-1-1-16,4-1-1 0,2-2-3 16,4-2-3-16,1-5-3 0,4-4-7 15,1-5-8-15,2-4-8 0,0-3-5 16,0-4-1-16,-1-4 4 0,-3-5 5 15,-1-1 8-15,-2-2 8 0,-5-1 13 0,-3 0 7 16,-1 0 5-16,-4 2 2 0,-2 2 2 16,-4 3 1-16,-2 3 0 0,-1 4-1 15,-2 4-2-15,-1 3-4 0,0 2-4 16,-1 4-2-16,2 1-3 0,0 0-7 16,4 1-18-16,1 1-58 0,3-1-47 15,4-1-93-15,2-2-211 0</inkml:trace>
  <inkml:trace contextRef="#ctx0" brushRef="#br0" timeOffset="15310.01">19476 13891 618 0,'-5'-13'147'0,"0"1"3"16,1 0-95-16,0 0-21 0,1 3-7 0,0-1-9 15,2 4-5-15,-2 0-7 0,1 0-4 16,-2 0-4-16,-1 1-2 0,-1 2-3 16,-1 3 0-16,-3-1-1 0,-2 4 1 15,-3 3 1-15,0 1 2 0,2 3 1 16,-1 1 2-16,2 2 0 0,2 2 1 16,3 0-1-16,1 1 0 0,3 0 0 0,2-2 0 15,2 1-1-15,4-1 1 0,2-2 1 16,3-2 0-16,3 1 1 0,1-4 0 15,3 0 1-15,3-1 0 0,0 1 0 16,-2 0 0-16,0-1-1 0,-2 1-3 16,-1 1-3-16,-2-1-2 0,-3 0-2 15,-4 1-1-15,-2-2-2 0,-3 0 1 0,-3 0 1 16,-4-2 4-16,-4 1 1 0,-4-3 3 16,-3 1 1-16,-2-1 1 0,-2-1 2 15,-2 2-1-15,-1-2-1 0,2-1-2 16,4 1-5-16,4 0-5 0,2-1-6 15,6-1-34-15,4 0-84 0,5-5-101 16,5-2-246-16</inkml:trace>
  <inkml:trace contextRef="#ctx0" brushRef="#br0" timeOffset="15524.29">19647 13865 638 0,'-2'0'138'0,"1"2"2"16,1 3-102-16,1 3-19 0,2 1-6 16,-1 4-5-16,2 1 0 0,0 3 1 0,-1 2-1 15,1 0-2-15,0 0-1 0,-2 0-2 16,0-1-4-16,0-1-7 0,-2-3-6 16,1-1-10-16,-2-4-25 0,-1 0-82 15,1-4-17-15,0-3-91 0,1-3-180 16</inkml:trace>
  <inkml:trace contextRef="#ctx0" brushRef="#br0" timeOffset="15663.5">19631 13717 541 0,'-7'-8'136'0,"4"5"1"16,0-2-50-16,2 5-65 0,2 1-13 15,3 1-14-15,1 3-21 0,1 0-74 16,3-1-36-16,0 1-93 0,2 0-207 15</inkml:trace>
  <inkml:trace contextRef="#ctx0" brushRef="#br0" timeOffset="15876.88">19873 13689 533 0,'-4'0'143'0,"2"2"-2"16,1-2-9-16,1 2-106 0,1 3-10 15,0 4-5-15,2 3-3 0,-1 4-1 0,1 5 2 16,0 3 0-16,0 6-1 0,-2 0-1 16,0 1-1-16,-1 1-1 0,-2 0-3 15,-1-2-5-15,1-1-7 0,-2-6-10 16,2-1-11-16,-1-3-43 0,1-5-79 16,1-6-109-16,-1-3-248 0</inkml:trace>
  <inkml:trace contextRef="#ctx0" brushRef="#br0" timeOffset="16173.91">19794 13883 568 0,'0'-5'134'0,"3"-2"0"0,6 0-67 16,2 2-48-16,5 1-9 0,2-2-6 15,3 1-2-15,2 0-3 0,-1 3-2 0,-1 1-4 16,-3-1 0-16,-2 1-1 0,-2 0 0 15,-3 1 1-15,-4-1 0 0,1-1 4 16,-4 1 3-16,1-1 3 0,0 2 2 16,-1 0 0-16,0 1 1 0,-1 3 2 15,1 1 0-15,0 3 1 0,1 3-2 16,-2 4 1-16,1 1-1 0,-2 2 0 0,2 3-2 16,-3 0 0-16,0-2-2 15,1 1-3-15,-4 0-7 0,1-5-8 0,-1 1-19 16,-1-3-63-16,1-5-44 0,-2-3-95 15,2-4-207-15</inkml:trace>
  <inkml:trace contextRef="#ctx0" brushRef="#br0" timeOffset="16330.02">20102 13673 666 0,'-2'-2'141'15,"-1"-1"0"-15,3 1-124 0,2 0-18 16,0 1-25-16,2 0-75 0,1-2-40 16,1 1-100-16,3 2-214 0</inkml:trace>
  <inkml:trace contextRef="#ctx0" brushRef="#br0" timeOffset="16997.73">20454 13818 593 0,'-12'-8'135'0,"0"-1"2"16,1 1-100-16,3 2-12 0,1-1-8 0,-1 2-5 16,1 2-6-16,-2-2-2 0,1 1-2 15,-3 2-1-15,1 1-1 0,-1 2-1 16,0 2 1-16,-1 2-1 0,1 4 0 15,0 2 1-15,-1 4 0 0,1 3 0 16,2 2 1-16,-1 0-1 0,4 5 1 0,3-2-1 16,3 0 0-16,5-3-1 0,3-3 0 15,3-1-2-15,3-2 0 16,6-6-2-16,-1-4 0 0,4-5 0 0,-1-4 0 16,-2-4 2-16,0-6 1 0,-2-2 2 15,-4 0 3-15,-3-2 3 0,-1-2 3 16,-3 0 1-16,-2 0 3 0,1 2 3 15,-2-1 1-15,1 3 1 0,-2 3 0 16,1 2-2-16,1 2 0 0,0 4-3 16,2 0-2-16,-1 4-4 0,3 0-1 0,1 2-2 15,1 2-2-15,1 0-1 0,0-1 0 16,2 3 0-16,-1 0-1 0,1 0 1 16,0 4-2-16,0 2-4 0,-2 1-3 15,0 2-6-15,-3 2-5 0,-2 2-5 16,-2-4-3-16,-3 3-1 0,-3-1 2 15,0-1 3-15,-4-2 5 0,0 0 6 16,0-2 4-16,-1 0 5 0,1-4 7 0,0-1 7 16,2-3 8-16,-1-2 5 0,3-4 5 15,0-3 3-15,2-3 1 0,0-4-1 16,3-5-5-16,2-3-6 0,2-1-4 16,5-2-3-16,-1 0-3 0,3-1-3 15,1 1-2-15,-1 7-2 0,3 3-2 16,0 4-2-16,-1 4 0 0,2 6-2 15,0 3 1-15,2 6-1 0,0 3 0 16,-2 1 0-16,2 4-2 0,-2 2 0 0,-3 5-3 16,-3 3-3-16,-4 0-4 0,-6 0-4 15,-4-1-5-15,-6 1-5 0,-7-1-9 16,-4-3-34-16,-3-3-90 0,-1-4-112 16,-1-2-270-16</inkml:trace>
  <inkml:trace contextRef="#ctx0" brushRef="#br0" timeOffset="17652.14">21342 12710 470 0,'1'-28'134'0,"0"3"8"0,-1 4-25 16,3 5-52-16,-2 3-17 0,1 4-9 15,1 4-11-15,-1 4-8 0,0 2-5 16,0 7-2-16,-1 3-2 0,0 5 0 15,-1 3 1-15,0 8 6 0,-1 5 1 16,-2 5 0-16,-2 3-3 0,-1 3-2 16,-1 5-2-16,0 2-4 0,1-6-1 15,0-2-3-15,0-5-1 16,2-3-1-16,-1-6-1 0,1-5-5 0,2-3-7 0,0-2-10 16,0-3-13-16,4-1-15 0,-1-2-19 15,1-4-111-15,2 0-121 0,1-2-282 16</inkml:trace>
  <inkml:trace contextRef="#ctx0" brushRef="#br0" timeOffset="18645.18">21232 13653 559 0,'4'-4'145'0,"0"-1"6"16,-1 2-67-16,-2 2-28 0,0-2-14 16,-1 4-10-16,1 1-7 0,-1 2-3 15,0 4-2-15,-1 3 0 0,-3 5 1 16,1 7 3-16,-5 6 3 0,-1 8 0 16,-2 7-2-16,-3 6-3 0,2 3-5 0,-2 0-3 15,1-2-2-15,3 1-3 0,0-7-3 16,4-2-1-16,0-5-2 0,1 0 0 15,0-3 0-15,0-2-1 0,2-1-1 16,-2-4 0-16,0-3 0 0,0-4 0 16,0-3-1-16,0-2 1 0,0-4 0 15,0-2-1-15,2-4 1 0,-1-1-1 0,3-1-3 16,0-3-5-16,1-2-14 0,1-4-17 16,1-1-21-16,4-4-16 0,0-1-121 15,4-6-137-15,1 0-310 0</inkml:trace>
  <inkml:trace contextRef="#ctx0" brushRef="#br0" timeOffset="19545.71">18182 15138 498 0,'1'-7'117'0,"-1"0"6"15,0-3-73-15,0 1-12 16,0-1-4-16,-3-3-1 0,-2 1 0 0,-1 1-3 16,-2 0-3-16,-5 3-5 0,0-1-2 15,-3 3-2-15,-1 3-4 0,0 5-2 16,-2 0-2-16,0 3-2 0,0 4-1 16,-1 0-2-16,0 5-1 0,-2-1-1 15,1 1 0-15,0 3-1 0,2 0 0 0,3 0-1 16,4 0 1-16,4 1 0 15,7-3 0-15,3 1-1 0,7-1 1 0,3-1-1 16,4-3 1-16,3-3 0 0,1-2 0 16,2-6 0-16,0-3-1 0,3-6-1 15,-3-2-4-15,1-2-4 0,1-3-2 16,-1-3-2-16,-1 0-5 0,-3-2 2 16,-1-4-1-16,-2-3 3 0,-5-2 4 15,-3-6 1-15,-3 2 2 0,-1-2 3 16,-4 2 1-16,0 2 2 0,-2 4 1 0,0 3 2 15,0 7 2-15,-2 0 2 0,1 4 4 16,1 4 0-16,0 3-1 0,0 5-2 16,1 3-1-16,1 4 1 0,0 4-1 15,0 7 0-15,0 4 0 0,0 5 3 16,0 5 3-16,1 4 1 0,1 3-2 16,-1 1-3-16,2-1 0 0,1-2-2 0,2-2-8 15,2-3-10-15,1-6-13 16,2-3-13-16,3-2-17 0,2-6-116 0,1-4-125 15,1-3-289-15</inkml:trace>
  <inkml:trace contextRef="#ctx0" brushRef="#br0" timeOffset="19914.89">18420 15105 662 0,'0'-2'144'15,"2"2"1"-15,0-1-110 0,2 1-18 16,3 0-8-16,2 0-5 0,0 0-1 16,2 0-3-16,1 0-2 0,-3-1 0 15,2-2-1-15,-2 1 1 0,-3-3-1 0,-1-1 1 16,-1-1 1-16,-2-1 1 0,-2-2-1 16,-1 1 1-16,-3-1 0 0,-1-1 1 15,-1 3 2-15,-1 1 2 0,-2 1 2 16,-2 5 2-16,-1 1 3 0,-2 3 0 15,1 5 0-15,0 2 0 0,-2 3-1 16,1 2 1-16,2-1-1 0,2 2 1 16,3 3-1-16,3-2 0 0,3 1-2 15,5-3-1-15,2 0 0 0,5-2-2 0,4-2-1 16,2-2 0-16,4-3-2 0,1-2-3 16,1-3-6-16,1-2-11 15,0-3-10-15,-2-1-13 0,-1-2-28 0,-2-2-103 16,-1-1-120-16,0 3-277 0</inkml:trace>
  <inkml:trace contextRef="#ctx0" brushRef="#br0" timeOffset="20309">18793 15011 586 0,'-3'-7'147'16,"2"1"2"-16,-1 4-76 0,0 4-32 0,1 5-9 16,0 4-5-16,0 6-6 0,1 4-1 15,-1 5 2-15,-1 2 3 0,2 3-1 16,0 1-3-16,-1 3-5 0,1 1-3 16,0 2-3-16,0-2-4 0,1 2-1 15,1 0-4-15,-1-2-5 0,1-5-8 16,-1-5-10-16,2-5-15 0,-2-5-13 15,0-7-59-15,-1-9-67 0,-1-9-115 0,0-5-247 16</inkml:trace>
  <inkml:trace contextRef="#ctx0" brushRef="#br0" timeOffset="20612.66">18817 14981 700 0,'9'-19'155'16,"2"4"0"-16,2 6-120 0,4 5-14 16,1 4-7-16,0 4-7 0,2 2-2 15,0 4-3-15,0 2-3 0,-2 3-6 16,-2 1-8-16,-2 1-7 0,-2 0-5 16,-1 0-1-16,-4 0-3 0,-2 0 1 15,-3-2 2-15,-5 0 10 0,-4-2 9 0,-5 0 6 16,-6-1 4-16,-4-1 2 0,-3-1 4 15,-2-1 2-15,1 1-1 16,-1-1-1-16,4-3-5 0,4-1-7 0,6 0-14 16,5-4-48-16,6-1-64 0,6-4-99 15,6 2-230-15</inkml:trace>
  <inkml:trace contextRef="#ctx0" brushRef="#br0" timeOffset="20965.84">19153 15117 690 0,'-1'0'153'16,"2"1"0"-16,1-1-115 0,2 0-15 16,2 1-7-16,1-1-6 0,2 0-1 15,1 0-3-15,1-1 0 0,-1-1-1 0,1 0 0 16,-3-3-1-16,2-1-1 0,-3 0 1 15,0-2-1-15,-4-3-1 0,0-2-1 16,-2-1-2-16,-4-1 0 0,1 0-3 16,-4 2-1-16,0 1-2 0,-2 3 0 15,0 3 1-15,-2 6 0 0,0 3 1 0,-1 6 3 16,-1 3 2-16,0 5 3 0,-1 3 0 16,2 1 2-16,0 0 0 0,3 1 1 15,2-1-1-15,3-2 0 0,4-2 0 16,6-1-1-16,1-2 0 0,6-3 0 15,3-3-2-15,4-3-2 0,1-1-6 16,1-3-9-16,0-2-8 0,3-3-13 16,0-1-26-16,-4-2-102 0,0-3-116 15,-5-1-272-15</inkml:trace>
  <inkml:trace contextRef="#ctx0" brushRef="#br0" timeOffset="21303.8">19458 15053 651 0,'-1'3'145'0,"-1"-1"3"0,1 2-106 16,1 1-15-16,0 2-8 0,1 1-5 16,2 2-2-16,-2 1-1 0,2 0-3 0,-1 0-3 15,-1 0-2-15,0 0-1 0,-1-1-1 16,0 1-3-16,-1-1-4 0,-1-1-2 16,-1-3-3-16,1-1-1 15,-1-2 2-15,0-1 0 0,0-4 3 0,1-3 4 16,1-1 5-16,-1-2 4 0,2-3 2 15,3-2 2-15,1-1 2 0,2-1 2 16,1 0 2-16,2-2 0 0,0 2-2 16,2 1-2-16,2 0-3 0,-2 1-3 0,2 3-1 15,-1 0-3-15,3 5-1 16,-1 0 0-16,2 4 0 0,-2 4-1 0,3 0-1 16,-1 3-2-16,0 3-6 0,-2 1-3 15,-2 2-7-15,-2 2-5 0,-4-1-6 16,-5 2-8-16,-2 1-9 0,-4-2-56 15,-2 0-49-15,-3-2-97 0,0-1-218 16</inkml:trace>
  <inkml:trace contextRef="#ctx0" brushRef="#br0" timeOffset="21824.53">20069 15036 629 0,'-7'-14'145'0,"1"1"2"0,-3 0-99 15,2 0-19-15,-1 1-9 0,0 3-5 16,-1 1-6-16,1 3-3 0,-1 0-3 16,1 4-1-16,-2 0-2 0,0 2 0 15,0 3-1-15,-2 2 1 0,-2 3 2 16,0 2 1-16,-1 5 2 0,-1 2 0 15,0 1 3-15,-1 1 2 0,2 1-1 0,2-2 1 16,3 1-1-16,1-2 0 0,5-1-1 16,4-1-1-16,4-2-1 0,6-2-1 15,2-2 0-15,4-2-2 0,5-4-2 16,3-3-5-16,0-3-7 0,1-3-6 16,0-5-6-16,0-2-2 0,-3-4-1 15,-3-4 2-15,-3-4 4 0,-2-6 6 16,-4-3 7-16,-2-2 4 0,-3-4 2 0,-2-3 2 15,-2-1 0-15,-1 0 1 0,-1 6 3 16,-1 3 3-16,0 5 3 0,-1 4 3 16,1 8 3-16,-1 4 1 0,1 6-2 15,1 4-4-15,-2 3-4 0,3 2-1 16,-1 4-1-16,1 3-1 0,0 6 1 0,1 3 2 16,-2 5 2-16,2 7 1 15,-1 2 0-15,0 3-2 0,0 3-2 0,0 0-2 16,-1 0 0-16,1-1-8 0,1-4-11 15,1-4-15-15,2-3-9 0,3-4-13 16,2-6-65-16,4-5-54 0,5-5-104 16,3-3-216-16</inkml:trace>
  <inkml:trace contextRef="#ctx0" brushRef="#br0" timeOffset="22174.43">20315 15043 563 0,'-2'4'147'0,"-1"-3"1"0,3 0-27 16,2-1-89-16,3 2-9 0,4-1-7 16,2 0-5-16,3-1-2 0,2 1-1 15,1-2-1-15,1-1-1 0,-2-4-2 16,-1-3 0-16,-4 0-1 0,-1-2-1 16,-4-3-1-16,-1-1-2 0,-3 0-1 0,-2 1-2 15,-3-1-1-15,-2 0 0 0,-3 3 0 16,-1 2-1-16,-1 3 0 0,-1 1 1 15,-2 3 3-15,-1 4 0 0,-2 3 3 16,1 3 2-16,0 4 5 0,-1 2 2 16,2 1 2-16,0 6 2 0,3 0-1 15,3 2 0-15,2 0-1 0,2 0-2 16,5-1-3-16,3-1 0 0,6-1-3 0,6-5-3 16,4-1-6-16,6-5-10 0,3-2-6 15,3-3-6-15,1-4-10 0,0-4-10 16,-4-3-32-16,-2-3-51 0,-7-3-23 15,-1-4-89-15,-4-2-179 0</inkml:trace>
  <inkml:trace contextRef="#ctx0" brushRef="#br0" timeOffset="22501.84">20612 14959 202 0,'-1'-17'223'0,"-1"6"-27"0,0 2-58 15,-1 3-38-15,2 3-33 0,-1 1-23 16,1 2-12-16,-1 1-8 0,2 2-5 16,0 2-4-16,0 1-4 0,2 1 0 15,-2 2 0-15,2 3 0 0,0 0-2 16,1 2-2-16,1 0-2 0,-2 0-2 15,2-1-1-15,-2 1-4 0,-1-3-2 16,1 0-5-16,-2-3-4 0,0 0-5 16,-2-3-5-16,2-2 1 0,0-2 3 15,0-2 3-15,3-2 5 0,-1-4 5 0,1-2 10 16,2-5 7-16,-1-3 4 0,3-1 2 16,-1-3 2-16,1 1 3 0,0-1 1 15,2 3-3-15,1 2-1 0,0 1-3 16,-1 2-3-16,2 2-2 0,2 2-4 15,-1 2-2-15,1 2-3 0,0 5-1 16,0 4-1-16,1 2-1 0,-1 2-2 0,-1 5-4 16,1 3-5-16,-2 0-5 0,-2 2-8 15,-1 0-8-15,-3 3-9 0,-3 0-14 16,-3 0-62-16,-3-4-41 0,-1-1-97 16,-1-3-207-16</inkml:trace>
  <inkml:trace contextRef="#ctx0" brushRef="#br0" timeOffset="22778.89">21053 14884 594 0,'1'-9'141'0,"-1"0"3"0,1-2-89 15,-1 3-17-15,1 0-9 0,-2 3-5 16,1 2-6-16,0 1-5 0,-1 2-2 0,-3 2-2 15,1 2 0-15,-4 6-1 0,1 1-1 16,-2 4 1-16,-2 2 0 0,0 5 0 16,0 2 0-16,1 3-2 0,1 0-1 15,5-1 0-15,1 0-3 0,6-4-5 16,7-3-6-16,5-5-11 0,7-6-6 16,8-4-3-16,6-6-9 0,3-5-10 15,3-4-64-15,-3-1-42 0,-3-6-91 16,-4-3-221-16</inkml:trace>
  <inkml:trace contextRef="#ctx0" brushRef="#br0" timeOffset="23315.14">21365 14864 630 0,'-5'-3'159'0,"2"2"6"0,0-2-81 16,2 1-31-16,1 0-13 0,-1 2-12 0,2 2-10 15,1 1-7-15,2 3-6 0,0 1-5 16,1 2-2-16,-1 1 0 0,1 4 1 15,0 0 2-15,0 2 0 0,-1 0 2 16,1-1-1-16,0 1-1 0,1-1-4 16,0-4-5-16,2-2-6 0,2-3-5 15,1-2-8-15,2-5-5 0,-1-3-5 16,1-4 1-16,-1-3 1 0,1-4 6 16,-3 0 5-16,-2-2 8 0,-1-1 6 0,-2-2 8 15,-1 3 6-15,-3-1 6 0,0-1 3 16,-1 1 5-16,0 2 3 0,-1 2 3 15,1 5 1-15,0 0 1 0,0 3-1 16,0 2-4-16,0 4-5 0,0 1-1 16,1 3 0-16,-1 2-2 0,0 2-1 15,0 1-1-15,0 4 2 0,0 1 2 16,-1 4-3-16,1 1-3 0,-1 1-2 0,0 3-1 16,0 0-1-16,-1 3-1 0,1 0 0 15,0-2-1-15,1 2 0 0,0-3-1 16,1 0 0-16,2 0 0 0,-1-4-1 15,3 1 1-15,0-2 0 0,-1 0-2 16,-1 2 0-16,0-2 0 0,-1-2 0 16,-2 0-2-16,-2-1 0 0,-1-2 0 15,0-1 1-15,-2-4 1 16,-3-1 2-16,0 0 2 0,-3-1 2 0,-4-1 0 0,-2-2 1 16,-4 0-1-16,-5-2 0 0,-1 1-2 15,-5 0-1-15,-3-2-3 0,-5 0-3 16,-6 2-8-16,-4 1-10 0,-4 0-12 15,-1 0-15-15,-1 0-17 0,1-1-121 16,6-2-129-16,7-4-305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9T10:18:32.9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16097 13598 349 0,'-14'-5'71'16,"4"1"-4"-16,1 1-67 0,3-1-12 0,2 3-2 15,1-2 2-15,1 1 0 0,-2-2 2 16,1 2 8-16,-4-3 7 0,0 0 6 16,-3 1 3-16,-1-1 1 0,-2 0 1 15,-4 1 0-15,-2-1-2 0,-3 0-2 16,-1 0-4-16,0-3 7 0,-2 0-3 15,-1-2-2-15,1 0-2 0,-1-4 0 16,-1-1-1-16,-1 0 1 0,-4 3-9 16,-2-2-1-16,1 3 1 0,-4-1 0 15,-2 2 1-15,-3 1 2 0,-2-1 4 16,-3-1 3-16,-2 0 7 0,-1 0 2 0,0 2 4 16,2 1 1-16,0 1-3 0,6 3-3 15,0 0-3-15,2 1-5 0,3-1-4 16,-2-1-3-16,-1-1 0 0,2-1-1 15,-2 1 1-15,0 0 1 0,-2 1 0 0,-1 5 0 16,-1 4 0-16,1 3 1 0,-1-3 1 16,1 5 0-16,-5 2 0 0,2 3 1 15,-3 0 0-15,1 2 1 0,-2-5-1 16,0 6 0-16,1-2-1 0,4-2 0 16,5-3-1-16,5 0 0 0,5-2-1 15,7 0-1-15,4 0 0 0,4-1-1 16,4 2 0-16,0 1 0 0,2 0-1 15,-1 2 1-15,-1 1-1 0,-1 2 1 0,-3 1-1 16,-1 1 1-16,-3 3-1 0,-2-1 1 16,0 2 0-16,-1 0-1 15,2-1 0-15,2-2 0 0,2 0-2 0,5 1-2 16,2-1 1-16,6-1 0 0,3-2-1 16,3 1 1-16,5 3 1 0,0 1 2 15,5 1 2-15,-1-2 0 0,1 3 1 16,1 4 0-16,-1 1 1 0,1-1-1 15,-2 1 0-15,-1 1 0 0,-1 0-1 0,-2 2-1 16,-1-1 1-16,-3 0-1 0,1 1 0 16,-2-1 0-16,0 1-1 0,0-3 0 15,1-2-1-15,0 0-3 0,4 0 0 16,0 0 0-16,6-2-1 0,1-1 1 16,4 3 1-16,4-1 1 0,3-2 2 15,7-1 1-15,3 2 1 0,1 1 0 16,3-3 0-16,0-1-1 0,1 1 0 15,0 1 0-15,-1-1-1 0,-2-1 0 0,-3-2-2 16,-1 0 0-16,2 0-1 0,1-3 1 16,-1 0-1-16,4 0-1 0,5-4 1 15,8 0 0-15,3-1-1 0,5-4 2 16,3-1-1-16,3-4 0 0,6-2 1 16,-1-1 2-16,0 2 0 0,2-1 3 15,-3 1-2-15,-3-1 2 0,-3 1 0 0,-4 0-1 16,-3-1-1-16,-8 0-1 0,-3-1 1 15,-3 1-2-15,-2 0-1 0,-2-2-2 16,-2-1 1-16,-1-3 0 0,-1-4 1 16,0-2-1-16,2-5 4 0,4-2 0 15,-1-3 2-15,2 1 1 0,4 0 0 16,0 0-1-16,5 0 0 0,-3-1 0 16,-3-1 1-16,-3-1-2 0,-2 0 1 15,-7-5-1-15,-5-2 0 0,-7 2 0 0,-4 0 0 16,-9 6-1-16,-3 1 0 0,-4-3 0 15,-6-1 0-15,-2 3 0 0,-5-2 0 16,-4-1 0-16,-2-5 1 0,-1-1-1 16,-3 1 1-16,0-1-1 0,0-3 2 15,0 1-1-15,3-1 0 0,0 2 0 16,-1 0 0-16,2 4 0 0,1 2 0 0,1-1-2 16,-2 2-2-16,0 4 1 0,-2 2-2 15,0 2 1-15,-2 0-1 0,-2 2 1 16,-3 4 0-16,-1 1 1 0,0 0-1 15,-2 0 1-15,-3-2 0 0,-5 1 1 16,0-2-1-16,-5-2-1 0,-1-3 0 16,-2-3-1-16,-2-4-1 0,1-1-1 15,1-1-4-15,5-1-1 0,3 1-5 0,3 4-9 16,6 6-12-16,2 0-24 0,5 3-36 16,2 0-18-16,-2 3-68 0,-2 2-117 15</inkml:trace>
  <inkml:trace contextRef="#ctx0" brushRef="#br0" timeOffset="88628.29">14005 8914 198 0,'-8'2'65'0,"2"-2"-10"16,2-1 4-16,2 1-27 0,1-1 2 15,1 1-1-15,-2 0-3 0,2-1-6 0,0-1 14 16,0 2-6-16,0-1-12 0,2-1-8 15,0 0-4-15,4 0-2 0,3-2-3 16,4-1-1-16,7-1 0 0,6-2 3 16,7-1-2-16,6 1 1 0,6-5 1 15,4 2 0-15,1 0 1 0,4 0 0 16,-3 1-1-16,-2 3 0 0,0-3 0 16,-3 4-1-16,1 0-1 0,-3 1 0 0,0 0-1 15,-1 2-1-15,-3 0 1 0,-3 1-1 16,-2 0 0-16,-5 2-1 0,-3 0 1 15,-5 0 0-15,-3-1 0 0,-1 1-1 16,-4-1 1-16,-3 0 0 0,-1 0-1 16,-3-1 1-16,-2 1 1 0,-1 0 2 15,-2 0 2-15,0 1 0 0,-2 0 0 16,0 0-1-16,-2-2 0 0,-1 2-1 16,-1 0-3-16,-3 0-3 0,-3 2-1 0,-1-2 1 15,-5 2 0-15,-2 1 0 0,-2-1 0 16,-2 2 0-16,-1-1 1 0,-2 2-3 15,-2-1-1-15,0 1-3 0,-2 0-2 16,-2 1-1-16,-2 1 1 0,1 2 0 16,-1 1 2-16,1 1 3 0,-1 1 2 15,0 0 2-15,-2 0 1 0,-1-1 1 0,0 0 0 16,-4 0 0-16,1-4 0 0,-1-1 0 16,-1 0 0-16,6-1 0 0,2 0 0 15,5-4 1-15,4 0 0 0,7 0 1 16,5 0-1-16,6 1 1 0,2-2-4 15,3-3 2-15,2 3 0 0,0-2 1 16,3-1 0-16,0 0-1 0,1-1 2 16,1 0 2-16,1 2 0 0,3-2-2 15,2 2 0-15,3-2-1 0,1 2-1 16,3-1-2-16,3 1 0 0,4-2-1 0,-1 0 1 16,1 1 0-16,4 0 1 0,1 0 1 15,-2-1 0-15,-1 0 2 0,-2 1-1 16,1 1 1-16,-4-1-1 0,-3 0 0 15,-1 2 1-15,0 0-1 0,-2 0 0 16,-1 1 0-16,-3 0 0 0,1 0 1 16,-1 1-1-16,-1-1 0 0,1 0-1 0,-2-3 0 15,1 2-1-15,1-3 0 16,2 2-1-16,0-1-5 0,1 0-11 0,-3-2-22 16,1 2-44-16,-6 0-24 0,-5-1-70 15,-8-2-142-15</inkml:trace>
  <inkml:trace contextRef="#ctx0" brushRef="#br0" timeOffset="132610.25">4792 8497 218 0,'-48'4'43'0,"-1"-2"-1"16,3 3-44-16,-2 3 0 0,-1 3-1 15,0 0 1-15,1 2 2 0,1 2 3 0,3 0 3 16,-3 2 2-16,-7-1 1 0,-8 4 0 16,-1 5 1-16,0 3-1 0,1 4-2 15,-4 5-2-15,4 1-2 0,11 5-1 16,1 1 0-16,4-3 0 0,-3 1-2 15,-1-2 1-15,2-2-1 0,4 0 2 16,2-2 4-16,4-2 5 0,2-1 5 0,5 2 2 16,4 0 3-16,2 3 1 15,0 0 1-15,2 1-3 0,0 2-5 0,3 0-5 16,3 1-2-16,2 1-2 0,3-3-1 16,2 4-1-16,3 2-1 0,2 3-1 15,0 6 1-15,1 5 1 0,3 2-1 16,1 2-1-16,1 0 0 0,3 2-1 15,1-4 0-15,1 2-1 0,3-3 0 16,-1 0 0-16,3 1 2 0,1-6 0 16,3-3 2-16,4-3 1 0,-1-5 5 0,3-2 0 15,2-4 3-15,0 3 0 0,5 0 2 16,2 3-1-16,5 1-1 0,7 3-2 16,6 2-2-16,1 0-2 0,1 1-2 15,1 1-2-15,1 0-2 0,-4 1-1 16,-1-2-1-16,0-1-1 0,4-3-1 15,7 1 0-15,2-8 0 0,1-1 1 0,1-9 0 16,2 0 1-16,0-5 3 0,6-2 3 16,1-4 2-16,1-2 1 0,5 3 2 15,3-1 0-15,2-2 0 0,5 0 0 16,-2 2-2-16,2 0-3 0,0 2 0 16,2 0-2-16,-1 1 1 0,11 0-1 15,-3-1 0-15,1-1-2 0,-5-1-3 16,8-4-3-16,3-4 2 0,5-6 4 15,-8-2 0-15,3-6-5 0,1 0 1 0,10-4 2 16,-1-4 3-16,-3 0-3 0,2-1-3 16,6 1 1-16,5-2 6 0,-2 1 1 15,-3 1 0-15,3 1 1 0,3-4 1 16,-2 1 0-16,-3 1 1 0,-1 3-2 16,4-1-2-16,-3-2 2 0,-4 1 1 15,1 0 0-15,3 3-2 0,0-2-2 0,-4-2 0 16,-1-3 0-16,4 3 1 0,3 1-1 15,-5 2 1-15,-1 0 0 0,3-1 2 16,2 7 0-16,-2 4 2 0,-4-2-2 16,0-1 0-16,4 4 1 0,1 4-3 15,-5-2 0-15,-2 0-1 0,3 1 0 16,5 2 0-16,-3 3-1 0,-6-6-2 16,1-6 0-16,10 4 1 0,-1-1 0 15,-11-9 0-15,-12-3-1 0,13-2 1 0,55-2 1 16,8-1 0-16,-16-3 0 0,-11 0 1 15,17 1 0-15,12 1 0 0,-12 0 0 16,-53 1-1-16,-7 3 1 0,6 3-1 16,14-1 0-16,-8 7 0 0,-11-2 0 15,0 1 0-15,0 5 0 0,0 2 0 16,-2-1 0-16,-4-1 0 0,7-2 0 16,5 2-1-16,4-1 0 0,3-3 1 0,2-6-1 15,7 1-1-15,4-2 1 16,-1-1 0-16,1-4 1 0,2-1 1 0,0 0 1 15,-7 3 0-15,-6-2 1 0,-4 4 0 16,-5-1 0-16,-9 1 0 0,-12 0-1 16,-5-1-1-16,-6 1 0 0,-3-3-1 15,-5-1 0-15,-2 2 1 0,-2-1-1 0,2 1-1 16,1-7 0-16,0 1 0 0,6-5 0 16,7 1 1-16,4-3 2 0,1 1 1 15,8-5 2-15,3 3 1 0,1 2 0 16,1-1 1-16,-7-6-1 0,-11 4-1 15,-3-3 0-15,-8 2 0 0,-7-3-2 16,-7 0 1-16,-9 3-1 0,-3 2-1 16,0-3 0-16,0 2-2 0,-1 1 0 15,1 2-1-15,-1-1 0 0,7-1-1 16,0-1 1-16,8 1 0 0,6-4 0 16,3-3 0-16,3-2 1 0,-1 0 0 0,-5-4 0 15,-2 4 2-15,-8-6-1 0,-10 3 1 16,-8 1 0-16,-5 0 0 0,-6 1 0 15,-3-1 0-15,-5-2-1 0,-5-3 0 16,0-1 0-16,-4-5-1 0,-3-1 0 16,-1-4 1-16,0 1-1 0,-1 0 1 15,0 3 0-15,1 2-1 0,3 4 1 16,2-2 1-16,1 2-1 0,1-2 1 0,1 1 0 16,-2 1 0-16,-1 0 0 0,-2 0-2 15,-3 2 0-15,-4 3-1 0,-2 1-2 16,-2 0-2-16,-2-3 1 0,-1-3 0 15,-2-1 0-15,0-3 2 0,-3-2 0 16,0-1 1-16,-2-2 0 0,-2 1 1 16,1 7-1-16,-1 0 1 0,0 2-1 15,0 3 0-15,1-1 0 0,-1 3-1 0,0 1 0 16,-2 1-2-16,0 1 1 0,-1 3-1 16,-3 3 1-16,-2 3 0 0,-1 3 1 15,-3 0 0-15,-5 0 1 0,-4 0 0 16,-4 3-1-16,-6-1 1 0,-2-4-1 15,-7 2-1-15,-3 1 2 0,1 1 0 16,1-1-1-16,2 0 2 0,4-1 0 0,3 0 0 16,4-3 1-16,4 0 0 0,1-1 0 15,1 0 0-15,0-3-1 0,-2 1 0 16,0 1 0-16,0-2-1 0,-2-1 0 16,1 0 0-16,-1 2 0 0,0 1 0 15,2 0 0-15,2-3 0 0,5 2 1 16,0-2 0-16,4-3 0 0,3-2 1 15,2 1-1-15,3-3 0 0,3 0 0 0,4-2-1 16,2 1 1-16,4 4-1 0,1 0 0 16,5 2 1-16,1 0 1 0,3 3-1 15,2-1 0-15,3 0 0 0,1 0-1 16,1-4 0-16,1 2-2 0,1-4 1 16,4 0-1-16,1 1-1 0,2 2 2 15,5-2-1-15,3-1 1 0,8 2 1 0,2 2 0 16,6 0 1-16,3 1 0 15,5 0 0-15,1 1 0 0,-1 2 1 0,-3-2-1 16,-2 0 1-16,-7-4-1 0,-3-1 0 16,-4 0 0-16,-2-1 0 0,-2 1 0 15,-1-1 0-15,2 0-1 0,1 4 1 16,5 2-1-16,2-1 0 0,4 2 0 16,2 0 1-16,2-3-1 0,1-1 0 15,-1-1 0-15,1-7 0 0,-3 0 0 16,-4-6 0-16,0 3 0 0,-5 0-1 0,-1-2 0 15,-2 6-1-15,-4-3-1 0,-4-3-1 16,-1 2 1-16,-6-4 0 0,-2-2 0 16,-4-1 2-16,-1-5 0 0,-4 4 1 15,-1 2 1-15,-3 2-2 0,1-1 1 16,-2-3-1-16,0 3-1 0,-2-2 0 16,-2-4 0-16,-3-1-1 0,-4 0 0 0,-1 5-1 15,-5 2 0-15,-4 1-2 0,-5 0 0 16,-3-2-1-16,-3 4 0 0,-2-2 1 15,-3 1 1-15,-4-4 0 0,-1 1 2 16,-3 4 1-16,-4 3 0 0,-4-1 2 16,-4 1-1-16,-2-3 1 0,0 7-1 15,0 1 0-15,1-2-1 0,0 2 0 16,1 2 1-16,-2 3-1 0,-7 0 2 16,-1 3-1-16,-6 3 1 0,-3 3 0 15,-4 2 1-15,-6 2-1 0,-2 1 1 0,4 5 0 16,0 1 0-16,-1 2 0 0,1 0 1 15,2 2-1-15,0 0 1 0,0 3-1 16,3 1 0-16,0 2 0 0,-1 2 0 16,0 2 0-16,-3 0-1 0,-2 5 0 15,1 3 1-15,-4 2-1 0,-7-3-1 0,-8 1-1 16,-5 3 1-16,1 3-1 0,-4-1-1 16,-4-2 1-16,-6 1 0 0,2 6 1 15,5 1 0-15,1-5 1 0,-5 1 0 16,5 0 1-16,7 2-1 0,7-1 1 15,2-4-1-15,3 2 1 0,-2-1-1 16,7 0 1-16,2 3-1 0,1-2 0 16,-5 1 0-16,-5-7 1 0,-3 1-1 15,6 2 0-15,-1 2 1 0,-4-3-1 0,-4 1 0 16,-3-2 0-16,8 5 0 0,4 1 1 16,4 0-1-16,-3-3 0 0,5 0 0 15,2 3 0-15,6 1 0 0,4-1 0 16,6-1 0-16,5 1 0 0,6 1 0 15,2 5 1-15,-4 2-1 0,-48 3 0 16,-6 1 0-16,-10 2 1 0,-3 5-1 16,-1 2 0-16,7 1-1 0,16-2 1 15,57 3-1-15,6 0 0 0,6 0 0 0,1-2 0 16,0-1 0-16,-4 1 0 0,-6 0 0 16,-1 1 0-16,3 5 1 0,1 4-1 15,7 7 1-15,2 3-1 0,5 2 1 16,4-2 0-16,1 7 1 0,3-1-1 15,3 1 0-15,-1 2 0 0,1-1 0 16,0 3 0-16,3-1-1 0,1-3 1 16,2 4-1-16,3-2 0 0,2-2 0 0,3 2 1 15,4 3-1-15,0 0 0 16,3 0 1-16,2-1 0 0,1 3 0 0,0-5 1 16,2 1 0-16,-3 0 0 0,1 3 0 15,-2-3 0-15,-1-3 0 0,-2 1 0 16,-1 0 0-16,-1-4 0 0,-1 2 0 15,0 1-1-15,-1 0 1 0,1 0-1 16,-2-3 0-16,2 2 0 0,0 0 1 0,0-6-1 16,0 2 0-16,-1-1 0 0,-1 1 1 15,-2-2-1-15,-1-2 1 0,-1-5-1 16,-2-4 1-16,-3-4-1 0,-2-5 1 16,-3-1-1-16,-6-2 1 0,-6-3 0 15,-6-1 0-15,-9 0 0 0,-4 2 0 16,-3-3 0-16,-1-1 0 0,-1 0-1 15,3 0 0-15,-1 0 1 0,4-3-1 16,-5-1 1-16,-3-3-1 0,-6-3 0 0,0-1 0 16,-1-4 1-16,0 0-1 15,-3-3 0-15,2-3 0 0,-1 2 0 0,-4-5 0 16,-4-2 0-16,-1-2 0 16,-3 0 0-16,0-3 0 0,-2-1 0 0,-1-2 1 15,4 1-1-15,1 0 0 0,1-2 1 16,4 0-1-16,-1 2 1 0,6-2-1 0,-1 2 0 15,1-2 1-15,-5-2-1 0,0-1 0 16,0 1 0-16,-3-2-1 0,-1-2 1 16,-6 1-1-16,-2-2 0 0,0 1 0 15,0 0 0-15,-2-2 0 0,-2 1 0 16,-1 2 1-16,-2 1 0 0,6 2 1 16,4 3-1-16,-1-1 1 0,1 5 0 0,2 1-1 15,-1 1 1-15,-1 2-1 0,2 1 1 16,0-1-1-16,2 1 0 0,3-1-1 15,-5 1 1-15,4 0 0 0,0-1 0 16,3 1 0-16,-3 0 0 0,0-1-1 16,-2 0 1-16,5 3 0 0,-5 0 0 15,10 1 0-15,-6 0 0 0,2 2 0 16,2 0 1-16,0 4-1 0,-10 2 2 16,7 0-1-16,-12 3 1 0,5 5 0 15,-4 2-1-15,-3 2 1 0,3-1 0 0,4 1-1 16,1-2 0-16,8 1 0 0,-4-2 0 15,4-1-1-15,2-2 1 0,1-1-1 16,6-1 1-16,2-1-1 0,7-1 1 16,1-1-1-16,1-1 1 0,-2 0 0 15,2-1 0-15,1 1 0 0,4-1 0 16,2 1 1-16,4 3-1 0,8 1 0 16,4 2 0-16,4 2 0 0,4 2-1 0,0 1 1 15,0 3-1-15,2-1 0 0,-1 0 1 16,1 0-1-16,0-2 0 0,-1 1 1 15,1-3-1-15,-2 0 0 0,-2-3 1 16,-3 1-1-16,-1 1 0 0,0 2 0 16,-2-1 0-16,0 0-1 0,2 1-1 15,4 3 1-15,5 2-4 0,1 3-6 16,1 6-14-16,3 5-124 0,-2 7-121 0,-6-2-312 16</inkml:trace>
  <inkml:trace contextRef="#ctx0" brushRef="#br0" timeOffset="138712.99">11449 11094 192 0,'4'-2'43'0,"-2"-1"4"16,1-2-32-16,1 0 2 0,-1-1 8 15,0 0 1-15,0-1 3 0,0-3-1 16,3 0-1-16,4 0-2 0,6-2-4 0,8-1-5 16,17-1-2-16,48 1-4 0,9 1-2 15,12-2-1-15,5 1-1 0,1-1-1 16,-7 2-2-16,-14 0 1 16,-50 1 0-16,-8 0 0 0,-12 3 0 0,-7 2 0 15,-1 1 2-15,4 1 0 0,4 0 1 16,5-1 0-16,7 0 0 0,1 2 0 15,0-2-1-15,2 2 0 0,-2-2-1 16,-5 1 0-16,0 2-2 0,-3-1 0 0,-3 0-5 16,0 0-15-16,-8 2-36 0,-3 2-40 15,-4-1-70-15,-8 1-161 0</inkml:trace>
  <inkml:trace contextRef="#ctx0" brushRef="#br0" timeOffset="139279.26">11518 10886 101 0,'-1'0'28'0,"-1"-1"1"0,1 1-6 15,1 0-10-15,0 0-1 0,0 0 2 16,0 0 1-16,1 1 6 0,1-1 7 0,0 0 5 15,2 0 4-15,2 0 2 0,3-1 2 16,4-1 0-16,5 1-5 0,11-1-6 16,4 1-5-16,51-1-4 0,6 1-4 15,10-3-3-15,3 1-2 0,1-1-2 16,-6-2-1-16,-4-1-2 0,-51-1 0 16,-7 1-2-16,-11 1 0 0,1 0-1 15,1 2-1-15,6 0 1 0,6 2-1 0,6 1-1 16,5-1 0-16,0 2 0 15,-1-1 0-15,-7 0-1 0,-4 1 1 16,-5 0-1-16,-2-1 0 0,-2-1 1 0,-1 1-1 16,0 0 0-16,-1-1 0 0,-3 0 1 15,-1 0-1-15,-5-1 0 0,-3 2-1 16,-6 0-2-16,-1 0-7 0,-6 0-1 16,-5 1 0-16,-4 1-3 0,-2 1-5 15,-5 1-4-15,-3 2-7 0,-4 1-8 0,-2 2-24 16,-2 0-31-16,-2-2-55 0,-1-1-112 15</inkml:trace>
  <inkml:trace contextRef="#ctx0" brushRef="#br0" timeOffset="140140.25">11448 11005 130 0,'-5'1'49'0,"-1"-2"13"0,1-1-9 16,2 1-3-16,0 0-4 0,3-1-6 0,3 0-6 16,-1 0-9-16,4 1-11 0,0-1-4 15,2-1-1-15,0-1 2 0,1-1 0 16,-1-1 0-16,6 0-1 0,9 0-1 15,13-3-1-15,9 2-1 0,52 1 0 16,15 1-1-16,10-1 1 0,0 2-1 16,-7-1-1-16,-14 2 0 0,-8 1 0 15,-52 1-1-15,-6 0 0 0,0-2 0 16,4 2-1-16,6 1 1 0,8 0-1 0,4-1 0 16,3-2-1-16,-5 3 0 0,-9 2 0 15,-5-2-1-15,-6 0 0 0,-4-2 0 16,-3 2 1-16,-1-1 0 0,-4-1 0 15,-4 1 0-15,-3-1-1 0,-4 2-3 16,-6 0-1-16,-3 2 1 0,-8-1 0 0,-5 1-1 16,-4 1 0-16,-5-1-2 0,-6 2 3 15,-4 1 0-15,-4-2 1 16,0 0 0-16,-3-1 1 0,-1 1 1 16,0-6 4-16,-1 2-1 0,-2-1 0 0,-1-1-1 15,-2 2-1-15,2 0-1 0,2 1 0 16,5 2-1-16,5-1 0 0,4 4 1 15,5-2-2-15,7 0 1 0,-2 1 1 16,1 1-1-16,-7 0 1 0,-3 1-1 16,-6 1 1-16,-4 1-1 0,-4-1 1 0,2 0 0 15,4-2-1-15,8 1 0 0,3-3-4 16,11-1-1-16,4 0-1 0,6-2 1 16,4-2 1-16,3 0 1 0,5-2 2 15,8 1 2-15,6-2 4 0,3-1 0 16,3-1-1-16,2 3 0 0,0-3 0 15,-2 1-1-15,-7 1 1 0,-6-1 0 16,-3 1-1-16,-1 0 1 0,1 1-1 0,7-1-1 16,9 1 1-16,8-1 0 0,8 3-2 15,6-1 2-15,1 1-1 0,0-1 0 16,-7 3 0-16,-7 1-1 0,-8 2 0 16,-6-3 0-16,-5 1 0 0,-5 0 0 15,-5 1 1-15,-3-1 1 0,-5-1 4 16,-1 0 2-16,-2 0 3 0,-1 0 1 0,0 0 0 15,0 0 1-15,0-1-2 16,-1-1-2-16,1 1-3 0,0 0-2 0,0 1-2 16,-1-1-1-16,1 1 0 0,0 0 0 15,0 0-2-15,0 0-3 0,-2 0 0 16,0-2-1-16,0 2-3 0,-2 0-5 16,-2 0-13-16,0 2-35 0,-4-2-56 15,-1-2-84-15,-4 0-198 0</inkml:trace>
  <inkml:trace contextRef="#ctx0" brushRef="#br0" timeOffset="141864.04">12176 10807 136 0,'6'4'40'15,"0"0"5"-15,1 0-13 0,3 2 0 16,2-1-1-16,3-3-2 0,3 0 0 0,2 0-3 16,1-4-3-16,2-1-5 0,-2-2-2 15,0-1-1-15,-2 0-1 0,-4-2 0 16,-1 2-2-16,-5 0-1 0,0 2 0 16,2-1-2-16,4-1-1 0,3 1-1 15,5 1-2-15,4-3 0 0,4-1 0 16,-2-1-1-16,1 1 0 0,-5-2 1 15,-3 3 1-15,-4-1 4 0,-2 1 1 0,-3-1 2 16,-1 1 2-16,-1-1 1 0,-1-1 0 16,1-3-2-16,-1-2-1 0,1 1-3 15,-1-2-2-15,-2-2-2 0,-2-1-1 16,-2-2-2-16,-4-1 0 0,-6-2-1 16,-3 0-1-16,-4-1-2 0,-5 0 1 15,-5 1 2-15,-3-1-1 0,0 3 2 16,-1 2 2-16,-1 0 1 0,0 4 2 0,2 2 0 15,3 0-2-15,0 4 0 0,5 2 0 16,1 1-2-16,2-2 0 0,4 2-1 16,1 0-1-16,1-1 0 0,0-3-1 15,2 0 0-15,1 3-1 0,-1 1 1 16,0 1 0-16,-4 1-1 0,-6 4 1 16,-5 4 0-16,-10 2-1 0,-3 0 1 15,-6 1-1-15,-45 0 1 0,-1-1 0 16,5-1-1-16,1-3 1 0,4-1-1 0,3 2 1 15,1-3 0-15,48 1-1 0,1 0 1 16,2 2-1-16,5 0 1 0,0 1 0 16,2 1 0-16,3 1 0 0,-1 0 0 15,2 3 0-15,-1 2 1 0,1 1-1 16,3 3-1-16,2-1 1 0,1 4-1 16,0-1 0-16,3 1 0 0,-1 0-1 15,1 1 0-15,-1-2 0 0,1 1-1 0,1 1 0 16,-2-1 0-16,3-1 0 0,-1 0 1 15,1-1 0-15,0-1 1 0,0 0 0 16,0-1 1-16,2 1 0 0,0-1 0 16,-1-1-1-16,0 2 0 0,1 1 0 15,1 0-1-15,1-1 0 0,-2 0 0 16,2 0 0-16,1-2 2 0,1 0 0 16,6-4 2-16,3 0 1 0,7-2 1 15,8 2-1-15,6-1 0 0,3 2-1 0,48-1 0 16,-2 1 0-16,1-1-1 0,-2 0 0 15,-3 0-1-15,-5-3 1 0,-4 0-1 16,-48-1 0-16,-2-2 0 0,-2 1 1 16,-4 1-2-16,-1-4 1 0,-2 0 0 15,2-2 0-15,1 0 0 0,-2-3 1 16,0-2 0-16,-3-1 0 0,-3-3 0 0,1 3 0 16,0-3 0-16,0 0 0 0,5 2 1 15,2-1-1-15,3 0 0 0,2 3 1 16,0-1 0-16,-3 3 0 0,-3-1 1 15,-4 2 1-15,-3-1-1 0,-5 3 1 16,-2-2-1-16,-2 1 0 0,-1-3-1 16,-2 1-1-16,0-1-2 0,-1 0-1 15,2-1-2-15,0 0-6 0,1-1-11 16,3 0-26-16,3-1-44 0,2 1-41 0,4-1-88 16,1 6-182-16</inkml:trace>
  <inkml:trace contextRef="#ctx0" brushRef="#br0" timeOffset="148834.51">15640 6654 406 0,'-4'-9'95'0,"-4"2"1"0,-2 6-16 15,-5-3-82-15,4 3 1 0,1 0 2 16,0 2 0-16,4 4 1 0,0 0-1 15,4 3 0-15,-1 6 2 0,3 2 1 16,-1 1 2-16,1 2 6 0,-1 5 4 16,2 4 3-16,-1 1 2 0,1 0 2 0,2 5 0 15,-1 2 0-15,2 1-2 0,-2 1-2 16,1 1-2-16,-1 3-2 0,-1 3-2 16,-1 3-1-16,0 6-3 0,0 5-1 15,0 2-2-15,2 0-1 0,-2 2 0 16,0-1-2-16,0 1 0 0,0-7-1 15,1-2-1-15,0-3 1 0,0-2-1 0,3-2 0 16,0-6 1-16,-1-4 0 0,1-3 0 16,-3-5 0-16,-1-5 2 0,-1-2 3 15,-1-2 0-15,-2-2 1 0,-1-2 1 16,0 0 1-16,0 0-2 0,0-1-1 16,2-4-2-16,-1-4-1 0,3 0-2 15,-2-2 0-15,2-2-1 0,1-2 1 16,0-3-2-16,0-2 1 0,-1-5 0 15,1-4 1-15,-3-4 0 0,0-7 1 16,-3-7-1-16,-2-9 1 0,-2-4 0 16,-1-4-1-16,-1-4-1 0,-1-6 0 0,0 2-1 15,4 2-2-15,1 3-2 0,6 0-1 16,2 4 1-16,4 1 2 0,2 2 2 16,1 2 1-16,0 2 3 0,1 3 3 15,-2 1 1-15,-3 1 0 0,0 2-1 0,-2 6-2 16,-1 1-1-16,-2 1-1 0,-2 0-1 15,-1 3-1-15,-2 4 1 0,1 2 0 16,-2 1 0-16,2 3 1 0,1 2 0 16,0 4 0-16,3 2 1 0,2 2-3 15,-1 1 0-15,2 1-3 0,0 2 0 16,0 2 0-16,2 0 0 0,1 2-1 16,0 1 2-16,1 3 1 0,1 2 0 15,1 2 0-15,-1 0 0 0,1 3 1 0,-1 3-1 16,2 2 0-16,-2 2 0 15,0 3-1-15,1 3 1 0,0 4 0 0,0 3 1 16,-1 2 0-16,1-1 0 0,0 2 0 16,1 0 1-16,-1-2 0 0,0-3-1 15,2 1 0-15,0-3 0 0,0-1 0 16,1-3 0-16,1-1-1 0,1-3 1 16,2-2-1-16,-2-5 1 0,0-1-1 0,-2-4 1 15,-1-5 0-15,-3 0 1 0,-2-5 1 16,-3 0 2-16,0-3 2 0,-2-3 0 15,-2-3 0-15,0-2 0 0,-2-3-1 16,0-8-1-16,-1-5-3 0,-2-2-1 16,2-5-1-16,-1-2 0 0,1-3 0 15,0-6-1-15,0-2 1 0,2 0-1 16,0-5 1-16,1-1 0 0,0-3 0 16,2 0 1-16,2 4-2 0,0 5 1 0,1 2 0 15,-1 4 2-15,-1 3-1 0,-1 3 1 16,-1 1-1-16,0 1 3 0,-2 0-2 15,2 1 0-15,-1 1-2 0,2 1 0 16,1 2 0-16,0 5-2 0,1 1 1 16,1 5-1-16,-1 2 1 0,0 5 0 15,0 2-1-15,-1 4 0 0,0 0-1 16,1 2-1-16,-1 4-1 0,2 0 0 0,-1 5 1 16,0 3 0-16,0 4 1 0,2 2 2 15,-2 4 0-15,1 0 2 0,1 3 0 16,1-2-1-16,-1 1 1 0,2 1-1 15,-1 1 1-15,0 1-1 0,-2 2 0 16,0 6 0-16,0 2 0 0,-1 1 0 16,0 4 0-16,0 2 0 0,2-2 1 0,-1 0-1 15,2-7 1-15,0-5 0 16,0-4-1-16,-1-6 1 0,1-5 1 0,-2-5-1 16,-1-4 1-16,1-3 2 15,-2-3 0-15,-2-1 0 0,1-5 0 0,0-3 0 16,-2-4-1-16,0-6 0 0,-1-5-2 15,0-5-1-15,1-4 1 0,0-5 0 16,2-4-1-16,1-3 0 0,2-2 0 16,2-1-1-16,1 0 1 0,0-2 0 0,0 0 0 15,-1 2 1-15,-1 2-1 0,-2 4 1 16,2 3-2-16,-2 4 0 0,2 6 0 16,-2 5 1-16,0 3-1 0,-1 3 0 15,0 3-2-15,-1-1 2 0,0 1-3 16,-1 5-2-16,0-1-2 0,1 4-2 15,-1 2-2-15,1 0-3 0,1 2-3 16,0 1-4-16,1-1-4 0,2 1-5 16,3 2-5-16,1 1-26 0,3 0-93 0,2 2-109 15,-1 6-261-15</inkml:trace>
  <inkml:trace contextRef="#ctx0" brushRef="#br0" timeOffset="157956.97">11479 10929 302 0,'1'-6'83'0,"-1"0"4"16,1 1-39-16,-1 0-12 0,0 2-6 15,0 3-7-15,1 1-7 0,-1 2-7 16,0-1-6-16,3 2-2 0,-1 0-1 0,4-1 2 16,3 0 2-16,6-3 2 0,8-1 4 15,13-4 2-15,6 1 2 0,53-2 2 16,11-3 0-16,7 1 0 0,1-1-1 15,-5-1-2-15,-11 1 0 0,-6-4-1 16,-53 4-2-16,-10 0-2 0,-2 3 0 16,6 0-1-16,4 2-2 0,7 4-1 15,8 3-1-15,3-2 0 0,0 1-2 16,-4-1 1-16,-8 4-1 0,-7 0 0 16,-7-1 1-16,-7 0-1 0,-5-1-1 0,-4 0 0 15,-5-1 1-15,-3-2 1 0,-4 0 0 16,-2-1 0-16,-3-2 1 0,-2 0 0 15,-2-2 1-15,-5 0-1 0,-1 1-1 16,-5-1 0-16,1 3 0 0,-4 0-2 16,-3 2-1-16,-3-2-1 0,-5 0-2 15,-2 2-1-15,-8 0 1 0,-2 0 0 0,0 2 0 16,3 1 1-16,1 2 2 0,8 1 1 16,6-1 0-16,6 1 1 0,3-1 0 15,1-2 2-15,-4 1-1 0,-4-2 1 16,-3 0 0-16,-2 0 0 0,-3-1 0 15,3-1-1-15,3 0 0 0,8 0-1 16,3 0 1-16,7 0-1 0,3-1 0 16,4 1 0-16,0 0-1 0,1 0 0 15,1 0 0-15,0 0-1 0,1 0 1 0,-1 0-2 16,0 0-1-16,0 0 0 0,2 1 0 16,-1 1 0-16,2 0-1 0,1-1 0 15,3 2 1-15,9-1 0 0,5-1 1 16,5 1 0-16,5-2 1 0,3-3 0 15,1 1 1-15,0-2 1 0,-10-2 2 16,-4-1-1-16,-1 3 1 0,1 0-1 16,4 1 2-16,7 0-2 0,7-2 0 0,6 6-1 15,6-1 0-15,-1-3 0 0,-3 2 1 16,-9-1-1-16,-9 2 0 0,-7 3 0 16,-6-3-1-16,-7 1 1 0,-4-1 0 15,-3 0 3-15,-1 0 1 0,-2-1 0 16,-1 0-1-16,-2-1 1 0,-1 1-1 15,-1 1 0-15,-2 1-4 0,-4 2 0 16,-2 0-1-16,-4 4-4 0,-5-1-10 16,-6 1-55-16,-8 2-58 0,0-2-96 15,7-2-228-15</inkml:trace>
  <inkml:trace contextRef="#ctx0" brushRef="#br0" timeOffset="165219.31">15106 11511 166 0,'-9'-7'49'0,"1"1"8"0,-1 0-18 15,2 0 5-15,1 1 4 0,-1 0 4 16,4 0 2-16,-1 2-3 0,2-1-4 0,0 2-9 15,1 0-8-15,1 1-11 0,0 1-10 16,0 1-7-16,3-1-6 0,-1 2-1 16,2-1-1-16,2-1 2 0,2 0 2 15,3-1 4-15,5-2 0 0,4-1 2 0,3 0 1 16,4 0 1-16,8-1 1 0,1-1 2 16,7-3 1-16,4 3 1 0,0-1 1 15,4 1-1-15,1-5-1 0,3 1 0 16,1 4-2-16,0-2-2 0,2-1-1 15,0 1-1-15,0 0 0 0,-4 2 0 16,-4-1-1-16,-3 1-1 0,-5 0 1 16,-4 4 1-16,-5-2 0 0,1 2 0 15,-5-1 0-15,-2 1 0 0,-1 0 1 16,-6 2-1-16,0 0 0 0,-4 0-1 0,-4 2-1 16,-2-1 0-16,-3 0-1 0,-2-1-2 15,-4 1-1-15,-2-1 1 0,-4 0-1 16,-3 0 1-16,-6 0-1 0,-4 0 1 15,-7 0-1-15,-4 2 1 0,-4-1-3 16,-4 0 1-16,-2 3 1 0,-1 1-2 16,-5 0 3-16,-1 1 3 0,-2 2 0 0,-2-2 1 15,-3 0-1-15,-1 3 0 0,2-2 2 16,4 0-1-16,1 0-2 0,1 0 1 16,2 2-2-16,0-1 3 0,1 2-2 15,0 0 1-15,-1-3-1 0,0 3 0 16,2-3 0-16,4 3 0 0,4-1 0 15,4-1-1-15,5 0 1 0,5 0 0 16,5-2-1-16,6 1 0 0,1-5-2 16,5 2 0-16,1-3-2 0,2 0 1 15,3-1 0-15,0 0 0 0,2 1 3 0,4-1 0 16,1 0 3-16,3-1 0 0,6-3 1 16,3 1 0-16,5 2 0 0,6-3 0 15,6-2-2-15,5-2 1 0,5 2-1 16,1 0 0-16,3-1 0 0,3-4 0 15,1-1 0-15,3 1 0 0,-2 1-1 16,5 0 1-16,-2 1-1 0,0 1 1 0,-4 0 0 16,-2 2 0-16,-4 0 0 0,-3-1 2 15,-5 0-1-15,-3 0 0 0,-2 1 1 16,-1 1-1-16,-6-1 1 0,-6 3 0 16,-5-1 1-16,-5 3 1 0,-6-3 1 15,-2 3 0-15,-5-2-1 0,-2 2 0 16,-4 0-1-16,1-2-1 0,-6 2-2 15,-2 0-2-15,-4-1 0 0,-4 2-1 0,-6 0 1 16,-4 2-1-16,-4 2 0 0,-4 2 2 16,-2 2-1-16,-4 3-2 0,-2 0 2 15,-4 0 0-15,-2-1 2 0,-2-2-1 16,-3-2 0-16,-1-1-1 0,1 1 3 16,2 0-1-16,5 1-1 0,3-1 1 15,6 3-1-15,6-3 0 0,8-1 0 16,5 0 0-16,6-4-2 0,6 0-1 0,4-1 0 15,3 1 0-15,5 1 0 0,1 0 1 16,0-1-2-16,4 3 1 0,2-1 1 16,-1-1 1-16,5 0-1 0,-1 0 0 15,4-4 0-15,1 1 1 0,4-2 0 16,2-4 0-16,4 1 1 0,5-2-1 16,4-1 0-16,6 2 0 0,5-3-1 15,3 1 1-15,2 2 0 0,0-2 0 16,-2 3-1-16,3-1-3 0,-1-2-1 0,-6 2-2 15,0 3-4-15,-5 1-6 0,-4 0-12 16,-7 3-27-16,-10 4-43 0,-12 1-35 16,-14 0-83-16,-12-2-173 0</inkml:trace>
  <inkml:trace contextRef="#ctx0" brushRef="#br0" timeOffset="197543.14">9295 14267 149 0,'-22'-2'51'16,"5"-2"7"-16,2-1-9 0,5-1 4 0,1-2 5 15,1 2 3-15,2 0 1 0,1 1-5 16,0 1-5-16,2 2-9 0,1 1-12 16,2-1-11-16,2 4-9 0,3 0-7 15,2 2-5-15,1 1-1 0,4 0 2 16,7 2 3-16,3 0 2 0,5 1 1 16,2-2 1-16,5-1 0 0,7-5 0 15,3-3 1-15,5-2-3 0,5 3 0 0,3-3 0 16,5 4-2-16,0 0 1 0,1 2-1 15,-2 1 0-15,-1-1-1 0,0-2 0 16,-3 1 0-16,0 1-1 0,-2-1 0 16,1 4-1-16,-3 1 1 0,0 2 0 15,-3 2 0-15,1-4-1 0,4-3 1 0,3 1 0 16,6-2 0-16,4-1 0 0,5 1 1 16,0-3-1-16,2 0 1 0,-1 1 0 15,4 0-1-15,-2 0 1 0,0 0-1 16,-4-2-1-16,-5 3 1 0,-9 1 0 15,-10-2-1-15,-11-1 1 0,-12-1 0 16,-12 1-1-16,-3-1 1 0,1 0 0 16,4 0 0-16,9 3-1 0,10-1 1 15,7 1-1-15,47-1 1 0,9 0 0 0,5-3 0 16,2-1 0-16,-9 0-1 0,-4-1 1 16,-8 0 1-16,-48 1-1 0,-8 0 1 15,-11 1 3-15,-7 3 1 0,-2-1 2 16,-5 0 1-16,0 0 0 0,0 1-1 15,-2-2-1-15,2 1-2 0,1 1-2 16,-1-2-2-16,-1 2-2 0,0 0 1 0,1 1 0 16,-1 0 0-16,-1 0 0 0,0 1 0 15,0 0 1-15,0 0-1 0,0 1 1 16,-1-2-1-16,1 1-2 16,0-1 0-16,-2 0 0 0,2 0 0 0,0-1 1 15,0-1-2-15,-1 0-2 0,1 0-4 16,-1-3-9-16,1 0-17 0,0 0-43 15,1-1-54-15,-1-3-91 0,0 7-198 16</inkml:trace>
  <inkml:trace contextRef="#ctx0" brushRef="#br0" timeOffset="198331.06">9142 14285 180 0,'3'0'58'0,"0"0"5"0,-1 0-2 0,-1-1-25 16,2 1-6-16,-2 1-6 0,2 0-4 16,1-1-3-16,3 3-4 0,2-3-3 15,5 2 0-15,3-1-1 0,6 1-1 16,3-2 1-16,5-3-2 0,2 4 0 16,0 1 0-16,3-4 1 0,4 0 2 15,-1-1 1-15,4 1 3 0,1 2 1 16,5-2 0-16,4 0 1 0,2 4-1 0,-1 0-1 15,2 0-2-15,3 0-2 0,3-4-1 16,6 2-1-16,1 0-2 0,6-1-1 16,2-1-1-16,4 1-2 0,2-3 1 15,3 3-1-15,1-2 0 0,-1 2-1 16,-3-3 0-16,0 1 0 0,-4 0 0 16,-4 3 0-16,-3 0 0 0,-2 1 0 0,-2-1-1 15,1 3 1-15,-8-1 0 0,-7 4-1 16,-7-1 1-16,-11-2-1 0,-9-2 2 15,-6-1-1-15,0 0 0 0,5 1 2 16,10-1 0-16,50 1 1 0,5-1 1 16,7 0 2-16,3-1 2 0,-1-1 1 15,-7 1 0-15,-10-3 1 0,-47 1 0 16,-8 0-2-16,-8-1 0 0,-6 2-1 0,-7-1 0 16,-2 1-3-16,-1-2 0 0,0 2 0 15,-1-1-2-15,1 0-1 16,0 0-1-16,-1 1 0 0,1-1-1 0,1 2 1 15,-3 0-1-15,1 1 1 0,-1-1-1 16,-1 2-4-16,1-1-13 0,-2 1-29 16,0 1-68-16,-4-2-14 0,-1 3-83 15,0-3-164-15</inkml:trace>
  <inkml:trace contextRef="#ctx0" brushRef="#br0" timeOffset="-210663.86">16332 10667 234 0,'-4'-8'82'0,"-1"1"9"0,2 0 7 0,-2-1-34 16,0 3-8-16,0 2-7 0,0 0-3 15,1 1-11-15,1 1-7 0,0 1-8 16,1-2-6-16,2 2-5 0,-1 0-4 16,2 0-3-16,-1 0-1 0,0 0-2 15,0 0 0-15,1 2 0 0,0-1 0 0,2 0 1 16,-2 1 2-16,3 2 1 0,-2 1 1 16,2 1 1-16,-1 1 1 0,0 1-1 15,1 0 1-15,-2 2-1 0,-1-1 1 16,2-1-2-16,-2 2 0 0,0 0 0 15,0 0 0-15,1-2 0 0,-1 2 0 16,0-1 0-16,0-1 1 0,0 0-1 16,-1-2 1-16,2-3-1 0,-1 2 1 15,0-2-2-15,0 0 1 0,1 0-1 0,0-2-1 16,-1 2 0-16,2 0 1 0,-2-2-1 16,1 3 0-16,0-1 1 0,-1-1 0 15,0 0-1-15,0 2 1 0,-1-3 0 16,1 2 1-16,-1-1-1 0,0 1 1 15,0 0 0-15,2 2 0 0,-2-1-1 16,0 0 0-16,0-1 0 0,0 1-1 16,0-3 0-16,1 0-1 0,-1-1 0 15,0 2 0-15,0-2 0 0,0 0 0 16,0 0 0-16,0 0 0 0,0 0 0 0,0 1-1 16,0-1 1-16,0 0 0 0,0 0 0 15,0 0 1-15,0 1-1 0,0-1 2 16,0-1-1-16,0 2 1 0,0-2 0 15,0 1-1-15,0 0 1 0,0-1-1 16,0 2 1-16,0-1-1 0,0-1 0 0,0 2 0 16,0-1 1-16,0 0-1 0,0 0 1 15,0 0 0-15,0 0 0 0,0 0 0 16,0 0 1-16,-1-1 1 0,1 1-1 16,0 0 0-16,0 0 1 0,0 0-1 15,0 0 0-15,0 0-1 0,0 0 1 16,0 0-1-16,0 0 0 0,1 0 0 15,-1 0-1-15,0-2-1 0,0 2 1 16,0-1-1-16,0 1 0 0,0 0 0 0,0 0 1 16,0 0 0-16,0 0-1 0,0 0 1 15,0 1-1-15,0-2 0 0,0 2-1 16,0-1-1-16,0 0 1 0,0 0-1 16,0 0 1-16,0 0 0 0,0 2 0 15,0-2 0-15,0 0 0 0,0 0 0 16,0 1 0-16,0 0 1 0,0 0-1 15,-1-1 0-15,2 3 0 0,-1-1 1 0,0 1 0 16,0 0-1-16,0 0 1 0,0 1 0 16,0 0 0-16,0 0 0 0,0-1 0 15,0 0 0-15,-1 1 0 0,1-2 1 16,-2 1 0-16,2-1-1 0,0-1 0 16,0 1 1-16,0-1-1 0,0-1 0 0,0 1 0 15,0 0 0-15,0 1-1 0,0-2 1 16,0 1 0-16,0 0 0 15,0 0-1-15,0-1 1 0,0 0 0 16,0 0 1-16,0 0 0 0,0 0 0 0,0 0 1 16,0 1 1-16,0-1 0 0,-1-1 1 15,1 2 0-15,0-1 0 0,0 0-1 16,0 0 0-16,0-1-1 0,0 1-1 16,0 0 0-16,0 0-1 0,1-1 0 15,-1 1 0-15,-1 1 0 0,1-1 0 16,1 0 0-16,-1 0-1 0,0 0 1 0,0 1-1 15,-1-1 0-15,1-1 0 0,0 2 1 16,0-1-1-16,0 0 0 0,0-1 1 16,0 1 0-16,0 0 0 0,0 0 0 15,-1 0 1-15,2 0-1 0,-1 0 1 16,0 1-1-16,0-1 1 0,0-1-1 16,0 1 1-16,0 0-1 0,0 0 0 15,0-1-2-15,0 1 1 0,0-1 0 16,0 1 0-16,0 0 0 0,0 0 0 0,0 0 1 15,0 0 2-15,0-1-1 0,0 1 0 16,0 0 0-16,0 0 0 0,0 0 0 16,0 0 0-16,0-2-1 0,-1 2 0 15,1-1 0-15,0-1 0 0,-1 0 0 16,1 0-1-16,-1 0 1 0,1-1-1 16,0 1 1-16,-2-1-1 0,2 2 1 15,-1-1 0-15,1 0-1 0,-1 0 1 0,0 2-1 16,1-1 1-16,-2-1-1 0,2 1 0 15,-1 0 0-15,1 1 0 0,-1 0-1 16,1-1 0-16,0 1-1 0,0 0-1 16,0 0-1-16,0 0-2 0,0 0-2 15,0 0-1-15,0 0-1 0,0 0-1 0,0 0 0 16,1 0 1-16,-1 0 2 0,0 0 1 16,0 0 1-16,0 0 1 0,-1 0 0 15,1 0-1-15,0 0-1 0,1 0-1 16,-1 0-1-16,0-1 0 0,0 1-2 15,0 0-3-15,0 0-2 0,1 0-6 16,-2 0-7-16,0 2-15 0,-5 3-38 16,-5 3-66-16,-5 1-101 0,-9 2-224 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9T10:23:33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8098 10620 212 0,'-9'-7'53'16,"0"1"1"-16,-1 1-32 0,1 1-6 15,-1 2-8-15,1 0-5 0,-1 2-1 16,0 2-3-16,-1-1 0 0,-2 2 0 15,-2 2 1-15,-2 3 1 0,0-1 0 0,-4 3-1 16,-3 0 1-16,0 2 1 16,-3-1-1-16,0 2 0 0,-1 3-1 0,-2-1 1 15,4 1-1-15,0-1 0 0,0-3 0 16,4 0 0-16,2-2 0 0,2-4 0 16,2 0 1-16,1-2-1 0,3 0 1 15,1 2 2-15,0 2 3 0,0 5 3 16,0 2 2-16,-4 7 2 0,-1 5 2 15,-1 5 1-15,-4 4-2 0,-1-1-1 0,-3 3-3 16,-2-1-3-16,-4-1-1 0,-1-2-2 16,0 0-1-16,-2 0 0 0,2 2-2 15,-2 1-1-15,3-1 1 0,4 4-1 16,4 0 1-16,2-3 3 0,7 2 3 16,0-2 3-16,7-2 3 0,1 1 1 15,1-3 2-15,1 0-1 0,0 3 0 0,2-3-3 16,-2 5-3-16,2 2-2 0,-1 2-1 15,3 3-1-15,2-1-1 0,0 0-2 16,3 0 0-16,1-1-2 0,0-2 1 16,2-2-1-16,-2 0 0 0,0-2-1 15,0 4 1-15,0 1-1 0,3 1 0 16,0 1 0-16,0-1 0 0,1-3-1 16,1-1 1-16,1-4 3 0,2-6 1 15,-3-3 1-15,0-4 0 0,0-4 1 16,-2-1 1-16,2 1-1 0,-2-2-1 0,0-2 0 15,-1 3 0-15,1 0 2 0,1 1 1 16,1-1 1-16,-2 1 1 0,2 3 1 16,-2 3 0-16,-2-1-1 0,1 2 0 15,-2 3-2-15,0 3-1 0,-1 1-1 16,1 0-1-16,-1-2 0 0,2 1-2 16,2-2-1-16,-1-2 0 0,2 0-2 0,4-5-1 15,-1 0-1-15,3-1-1 0,2-2 1 16,3-1-1-16,3-2 2 0,0-1 1 15,3-1 2-15,1 2 1 0,2-1 2 16,-2 2 0-16,0-1 0 0,-2 1 0 16,-1 2 0-16,1-1 0 0,-1-2-1 15,-2 1-1-15,-1-2-1 0,0 1 0 16,-1-2-3-16,0 0 0 0,-1-4-2 16,1-3 1-16,1-6 0 0,4-5 0 0,5-5 1 15,3-6 2-15,4-3 2 0,4-3 2 16,2-5-3-16,-2-1 0 0,3 5 3 15,-5-1 1-15,-3 1 0 0,-2-2-1 16,-3 1-1-16,-2 2 3 0,-1-2 0 16,-2-4-2-16,0 0-1 0,-1 0 0 15,-2 0-1-15,1-1 0 0,-2 0 1 16,-2-3-2-16,-2-1 1 0,0 1-1 0,-1-5 0 16,-1 1 0-16,0-3-1 0,0-2 1 15,1 0 0-15,-3-2-1 0,1-3 1 16,0-4-1-16,0-6 1 0,0-5-1 15,-4-1 0-15,1-2 1 0,-4 2-1 16,-1 0 0-16,-4 3 0 0,-3 2-1 16,-1 4 1-16,-1-2-1 0,-4-1 1 15,-2-1-1-15,0-4 0 0,-3 1 0 0,-1 0 0 16,0 3 0-16,-1 0 0 0,0-2 1 16,1-2 0-16,0 1 0 0,-2-1 0 15,0-1 1-15,0 1-1 0,-1 6-1 16,-1 3 0-16,1 3-1 0,-1 4-1 15,0 1 0-15,-1 1 1 0,-1 3 0 16,1-1 1-16,0 3 1 0,3 3 0 16,1 3 2-16,2 3 0 0,2 3 0 15,4 2 0-15,-1 2-1 0,1 3 0 0,-1 2-2 16,1 1-1-16,0 3 0 0,0 1 0 16,-1 2-1-16,1 1 1 0,-2-1 0 15,1 1 1-15,-1-2 1 0,0 0 0 16,-1 0 1-16,-3-2-1 0,1 1 0 15,-1 0-3-15,-1-1 0 0,0 1 0 0,0-2 0 16,-1 4-1-16,-1-2 1 0,0 1 1 16,0 2 1-16,-1 1 1 0,0 1-1 15,-1 1 1-15,0 1 1 0,2 2-2 16,-1 1 1-16,0-1 1 0,-2 2-1 16,-1 2 0-16,-3-2 0 0,-1 0 1 15,-6 1 0-15,-2 1 0 0,-2 0 1 16,-1 0 0-16,1-2 1 0,0 2 0 15,2 0 0-15,4-2-1 0,1-2 1 0,0-1 1 16,0-1 0-16,-2 2-1 0,2-1 1 16,-2 1 0-16,-1 2-1 0,0 0 0 15,0 5-1-15,0-2-1 0,-2 6-2 16,-4 3-7-16,-5 8-18 0,-6 7-44 16,-15 11-52-16,-22 8-89 0,-21 19-202 15</inkml:trace>
  <inkml:trace contextRef="#ctx0" brushRef="#br0" timeOffset="4827.18">9883 9979 46 0,'0'-1'17'0,"1"0"2"0,-2-1-3 16,1 3-6-16,1 0-3 15,-1 1 1-15,0 1 0 0,1 1-1 0,0 0 1 16,2 0 0-16,-1 0 5 0,1 1 6 16,2-2 5-16,1 0 1 0,1-2 1 15,3-2 1-15,3-2-1 0,4 1-3 16,3-2-7-16,2-1-6 0,8-1-3 15,3 0-1-15,3 4-1 0,7-1-1 16,0 2 1-16,4 0 0 0,-1 2-1 0,-2 1 1 16,0 3-2-16,-2-2 0 0,-2 0-1 15,2 2 0-15,2 0-1 0,4 3-1 16,5-1 0-16,1-1 1 0,2 1 0 16,-1 2 0-16,0-3-1 0,-2-1 1 15,-2-4 3-15,-2-1-2 0,3 0 1 16,-1-1-7-16,5-3 6 0,2 1 2 0,-2-2-1 15,-4 0 0-15,-6 0 1 0,-9-1 0 16,-9 0 6-16,-4 1-5 0,-5 2 0 16,2 2 0-16,7 2 0 0,10 4-1 15,6-1-1-15,54 2 0 0,10 1-1 16,5 1 0-16,1-2 0 0,-5 0 0 16,-10-4 0-16,-7 2-1 0,-51 0 1 15,-12-2-1-15,-4 1 0 0,2-3 1 16,5 0-1-16,6-1 0 0,9 2 0 0,5-4-1 15,5 2 1-15,-1 1-1 0,-5 1 0 16,-4 1 0-16,-3 0 0 0,-2-2 1 16,-2 0-1-16,4 0 1 0,3 1-1 15,5 0 1-15,4 2-1 0,0-1 1 16,0 3-1-16,2-2 1 0,-2 0-1 16,-2-3 1-16,-1 0-1 0,-2-2 1 15,2 2-1-15,0-3 1 0,-1 2 0 16,1 0-1-16,-4-1 0 0,-4 0-1 0,1 0 0 15,-5-3 0-15,0-1 0 0,-2 0 1 16,2-2-1-16,5 5 1 0,4-2 1 16,5 2 0-16,1 2 0 0,1 0 0 15,4-2-1-15,2 2 1 0,-1-2 0 16,3 0 0-16,1 2-1 0,-1-2 1 16,-1 1-1-16,-6 2 1 0,-5 0 0 15,-5 0-1-15,-8-1 1 0,-7-2-1 0,-4 2 1 16,-6-1-1-16,-5-1 0 0,-2 1-1 15,-5-1-2-15,-2 0-5 0,-3-1-5 16,-2 0-9-16,-2 2-16 0,0-1-33 16,0-2-2-16,-2-1-40 0,-2 0-66 15</inkml:trace>
  <inkml:trace contextRef="#ctx0" brushRef="#br0" timeOffset="5713.25">9968 9934 95 0,'-18'-5'20'0,"3"0"1"15,4 2-16-15,3-2 4 0,3 1 5 16,0 2 3-16,3-2 3 0,0 2 1 16,1 0-2-16,2 1-1 0,-1 1-5 0,3 1-3 15,2-1-3-15,0 3-3 0,3 2 1 16,3-2 2-16,4 2 1 0,4 0 0 15,2 0 0-15,6 0-1 0,7-1 1 16,7 2-1-16,4-1-2 0,7-2-1 16,3-2 1-16,4-1 0 0,4-2-1 0,8-3 0 15,3-2 1-15,5-1 2 0,1-1 1 16,1 1 0-16,1 1 0 0,0 1 1 16,0 5 0-16,0-2-1 0,-1 3-2 15,-6 1-1-15,-4 1-1 0,-7 1-1 16,-3 1-1-16,11-3-1 0,42 3 0 15,7 0-3-15,10-1-2 0,3 0-2 16,-1-1-1-16,-7 2 0 0,-9-1 1 16,-40-1-1-16,-6 0 3 0,-4 1 2 0,4 1 1 15,7 0 1-15,5 1 1 0,-1-3-1 16,-7 2 1-16,-1 0 0 0,1 1 0 16,0-2 0-16,1 1 0 0,1 0 0 15,4-2-1-15,7 3 1 0,1 0 0 16,1-1-5-16,7-3-8 0,8-1-5 15,4 4-3-15,1 0-1 0,-6-2-1 16,-1-1 1-16,0-1 4 0,-2 4 8 0,-10 2 7 16,-6-3 4-16,-10 0 3 0,-7 1 2 15,-8-1 2-15,-8 2 1 0,-9-5 2 16,-8 0-1-16,-5-1-1 0,-1 1 0 16,-2-4-2-16,-3 2-1 0,2-1-2 15,1 1-1-15,2-1-1 0,3 0-1 16,0-2-1-16,1 0 1 0,0 1-2 0,0-2 1 15,-3 0-1-15,-4 0-1 0,-3 1-2 16,-5 3-3-16,-4-1-12 0,-5 1-20 16,-4 2-3-16,-6 1-14 0,-5 0-32 15,-7 0-53-15</inkml:trace>
  <inkml:trace contextRef="#ctx0" brushRef="#br0" timeOffset="6638.89">10190 9940 143 0,'-19'-7'29'0,"4"1"0"16,1 0-28-16,2 1-3 0,5 4-1 16,-1-1 0-16,4 1 0 0,0 0 2 0,0 1 3 15,2-1 2-15,0 1-2 0,2 0-2 16,0 2 0-16,3-1 0 0,-1 2 1 15,5-1 2-15,1 2 6 0,4 3 6 16,4 1 5-16,6-2 4 0,4 0 0 16,6-1 1-16,3 0-5 0,5-3-3 15,0-3-3-15,7-3-3 0,3 0-1 16,5-3 0-16,9 3-2 0,4 0-1 0,3-1 0 16,3 1-1-16,-2 2-1 0,2 0-1 15,-3 1-1-15,-2 1 0 0,4 0-2 16,-2 3 1-16,-4-1-1 0,-6 2 0 15,-8 1 1-15,-6-2-2 0,-2-2 1 16,6-2 0-16,1 1-3 0,56-1 0 16,14-3-1-16,8-1 1 0,1-1 0 0,-11 0 1 15,-15 3 0-15,1-2 4 0,-48-4-1 16,-1 4 2-16,2 1-2 0,3 1 1 16,7 2-1-16,4-2-2 0,1 2 1 15,-9 1 1-15,-3-3-1 0,-2 3 0 16,5 0 0-16,2 0 0 0,3-2 1 15,0 1-1-15,1 0 0 0,3-2 0 0,1 2 0 16,1-2 0-16,0 2-1 0,-1 1 1 16,-1 0 0-16,-2 0-1 15,-2 1 1-15,-5-1-1 0,-3 3 1 16,-3-1 0-16,-4 1-1 0,-2-2 1 0,-7 3 0 16,-4-2 1-16,-7 2-1 0,-5-3 0 15,-6 1 1-15,0 0-1 0,-2 0 0 16,-2-1 0-16,5-1 0 0,1 2 0 15,3-2-1-15,5 2 1 0,6 1-1 16,2-1 0-16,3 2 1 0,-3 1-1 16,2-1 0-16,-2 3 0 0,-3-5 0 0,-4 2-1 15,-4-2 0-15,-2 1 1 0,-4-1-1 16,-3 0 0-16,-3-2-2 0,-3 2-5 16,-3-1-8-16,-4-2-14 0,-3 1-22 15,-2-2-17-15,-3 1-44 0,-1-2-82 16</inkml:trace>
  <inkml:trace contextRef="#ctx0" brushRef="#br0" timeOffset="13892.13">5704 14656 344 0,'3'-17'72'0,"-2"2"-2"15,4 2-62-15,-3 7-7 0,0 1 0 0,-1 4-1 16,0 1 0-16,0-2 0 0,2 2 3 16,1 0 2-16,4-1 3 0,3 1 3 15,5 0 4-15,9-3 4 0,6-1 1 16,7-2 0-16,13-3-3 0,9 1-2 16,6-3-2-16,8-4-5 0,1 1-4 15,4-2-1-15,0 2-1 0,1-1-1 0,2-1 1 16,2 0-1-16,0 3 1 0,-1 2 0 15,3 2 0-15,-1 5 0 0,-1 3 0 16,-3 4 0-16,-5 5-1 0,-2 6 0 16,3 0 0-16,1 1-1 0,0 1 1 15,3 0 0-15,1-4-1 0,1-2 1 16,9-6-1-16,4-2 1 0,2-3-1 16,2-8 1-16,2 0-1 0,4-5 1 15,3-1-1-15,0 3 1 0,-3-1-1 16,-6 2 1-16,-1 3-1 0,-3 2 0 0,-9 5 0 15,-5 1 1-15,-7 2-1 0,-8 3 0 16,-7 1 0-16,-10 3 0 0,-4 0 0 16,-8-2 1-16,-7 0-1 0,-2-1 0 15,-6-1-1-15,-2-1 1 0,-3-2-1 16,-2-2 0-16,-1-1-2 0,-4-1-1 0,-1-3-5 16,-2 0-7-16,-2-1-12 0,-2 0-34 15,-4 1-35-15,-4-1-65 0,-6 0-142 16</inkml:trace>
  <inkml:trace contextRef="#ctx0" brushRef="#br0" timeOffset="14573.98">5643 14570 479 0,'1'-11'96'0,"-3"2"2"0,1 1-89 15,0 5-13-15,1 1-8 0,1 5-1 0,4-2 0 16,1 2 2-16,2 0-1 0,2 2 1 16,5-1 7-16,4 1 4 0,7-2 0 15,6 1 1-15,7-3 1 0,13 0 0 16,6-2 0-16,10 0 0 0,8 0 1 15,5-2-1-15,3 1 0 0,6-3-1 16,0 4 2-16,11-2 0 0,-1 0-1 0,2-2 0 16,7 1-1-16,10 0 0 0,3 1 0 15,4-3-2-15,4 1 0 0,7-1-2 16,2 1-2-16,4-4-2 0,-1 2-3 16,1-1-1-16,-3 1-3 0,-3 0-1 15,-3 1 1-15,-3-2 1 0,-10 3 3 16,-7-1 2-16,-6 3 3 0,-5 1 2 15,-8 0 2-15,-9 1 1 0,-6 2 0 16,-7 1 0-16,-4 1 0 0,-4-2 0 16,-5 4 0-16,-5 0 0 0,-1-2 0 0,-3 0 0 15,-1-2 1-15,-4-1-1 0,-8 0 1 16,-4-4 1-16,-7 1 1 0,-5-2 5 16,-7 0 8-16,-6-1 5 0,-1 0 4 15,-6 0 2-15,-1-2 1 0,-1-2-2 16,-2 3-3-16,0-1-10 0,-2-2-5 15,0 0-3-15,1 1-3 0,-1 2-3 0,0 1-12 16,2 1-27-16,-2 4-49 0,-1 1-13 16,-2 2-69-16,-7 1-133 0</inkml:trace>
  <inkml:trace contextRef="#ctx0" brushRef="#br0" timeOffset="20563.95">10071 14433 351 0,'-3'-2'56'0,"3"-3"-7"0,1 1-61 0,5 2-8 15,6-3-1-15,4-1 0 0,6 0 2 16,4-3 19-16,2-1 9 0,4-1 3 0,-1 1 2 16,-2 2 2-16,-1 1 1 0,-2-2 0 15,-2 2 0-15,1 3-4 0,-1 0-1 16,1 1-2-16,-1 0-1 0,5-1 0 16,4 1-1-16,3 0 1 0,6 0 0 15,5-1 0-15,6 2 1 0,6 0 0 16,0 1 0-16,4-3 0 0,-1-1 0 15,3-3 1-15,5 4-2 0,3-1 0 0,1 2-2 16,-3-2-1-16,-8 1-2 16,-7-1 0-16,-10 4-2 0,-5-4 0 0,-3 1 0 15,11 0-1-15,49 0 1 0,15 0 0 16,11 3-1-16,4-3 0 0,-8 4 0 16,-10 1 0-16,-10-4-1 0,-36 0 1 15,-3 3 0-15,2 3 1 0,7 3-1 16,12-2 1-16,7-6 0 0,2 5 0 15,-7 2 0-15,-3 0-1 0,-1 0 1 0,-4-1-1 16,-2 1 0-16,-3 0 0 0,2 0-1 16,-1-4 1-16,0 2 0 0,2-1 0 15,3-1 0-15,0 1 0 0,3-1 0 16,2 0 1-16,1 3-2 0,-3-3 1 16,-4 4-1-16,-3-4 1 0,-3 0-1 15,-6 3 1-15,-4 0-1 0,-8-3 1 16,-2 0-1-16,-5-2 1 0,-6 2-1 0,-1-1 1 15,-3 0-1-15,-4 0 0 0,-1 0 0 16,0-1 1-16,1 0-1 0,-1-2 1 16,-2 2-1-16,3 0 1 0,0 1 0 15,-2-1-1-15,0 1 0 0,-2 0 0 16,0 0 1-16,0-2-1 0,-2 2 0 16,-3-2 0-16,-4 1 1 0,-2-1 0 0,-4 1 0 15,-2-1 1-15,-3 1 0 16,-2-2 0-16,-1 1 0 0,-2 0-2 0,1 0-2 15,-2 0-7-15,0 0-14 0,1 1-36 16,-2-1-45-16,0-1-73 0,-4 1-166 16</inkml:trace>
  <inkml:trace contextRef="#ctx0" brushRef="#br0" timeOffset="35578">7906 14409 306 0,'-6'0'42'0,"2"-3"-8"0,0 3-69 15,2 2-5-15,2-1 6 0,2-1 11 16,4 0 20-16,4-4 20 0,1 0 13 15,4 1 13-15,3-3 4 0,3-1-2 0,0 3-6 16,2-1-6-16,2 1-5 0,-1 0-5 16,1 2-3-16,-3 1-3 0,0 1-2 15,0 1-2-15,-1-1-3 0,-2 1-1 16,4 0-2-16,2 1-1 0,3-1-1 16,3-1-1-16,2 0 0 0,5 0-2 15,2 1 0-15,3 0 0 0,2 0-1 16,-4-1 0-16,-4 5 0 0,-6-1-1 15,-5 1-3-15,-7-1-4 0,-8-1 2 0,-9 2 2 16,-4-2 2-16,-9-3 1 0,-9 1 2 16,-6-1 3-16,-4 1 4 0,-7 2-1 15,-7-2-2-15,-5 1-2 0,-3 2-1 16,1-2-1-16,-3-3 0 0,-5 0 0 16,-3 0-1-16,2-2 0 0,3 2 0 15,6 0 1-15,2 0 0 0,5 2-1 16,6-2 2-16,4 1-1 0,4 0 0 15,4-3 1-15,4 2 0 0,5 0 0 0,5-1 0 16,3 2-2-16,6 0-4 0,1 2-1 16,4-2 1-16,0 1-1 0,5 1 0 15,7 2 0-15,4 0 2 0,6-1 4 16,5 1 0-16,8 0 0 0,8-2 0 16,9-1 0-16,5 2 0 0,4-2 0 0,6 1 0 15,2 2 0-15,-1-1-1 16,-4 0 1-16,-5 1-1 0,-2-2 0 0,-10 2 1 15,-8 0-1-15,-7 1 0 0,-7 0-1 16,-9-2 1-16,-4 2 3 0,-7-1 1 16,-5-2 3-16,1 1 1 0,-4-3 0 15,1-2 1-15,-2 1-1 0,0-2-2 16,0-2-3-16,-3-1-3 0,-4-2 0 16,-7 1-1-16,-5 0-1 0,-6 0 0 15,-6 4 1-15,-6 1 0 0,-10 2 0 0,-4-1 1 16,-2 1-1-16,-3-1 1 0,-4-1 1 15,0-1 0-15,3-1-1 16,8 1 1-16,6 0 0 0,10 0 0 0,9 3-1 16,9-2-3-16,10 2 0 0,4 2 0 15,6-2 0-15,5 0-1 0,6 1 1 16,7 0 0-16,7-1 3 0,5 3 0 0,7-1 0 16,4 0 0-16,5 2 0 0,2 2 0 15,-1 0 0-15,-1 2 0 0,1-1 1 16,-1-1 0-16,1 2-1 0,-1-4 0 15,-3 5 1-15,-1-3-2 0,-5 0 1 16,-3-1 0-16,-4 0-1 0,-10 0 0 16,-3 0 1-16,-7-5 2 0,-4 2 5 15,-3-2 3-15,-5 0 1 0,-2-1 0 16,-3-1 2-16,-2-3-1 0,-2 0-2 16,-3-2-3-16,-4-2-4 0,-2 0-2 0,0 0 1 15,-2 0-1-15,1 2-1 0,-3 2 0 16,0 2 0-16,3 2-2 0,0 2-2 15,0 4-7-15,3 3-8 0,1 1-17 16,4 2-24-16,5 3-59 0,3-1-12 16,8-2-75-16,6-1-132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9T10:25:03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15776 6110 161 0,'0'0'36'16,"2"0"0"-16,3 0-24 0,2 1-7 0,3 0-2 16,4 1 1-16,2 0 1 0,5 2 0 15,2-2 2-15,2 1 1 0,5 0 1 16,3 0 1-16,5-3 2 0,1 0 0 16,5 0 0-16,4 1-1 0,5 1-2 15,3 2-1-15,0 2-2 0,2 0-1 16,3 0-1-16,0 1-2 0,4-4 1 15,2 1-1-15,4 2-1 0,2 0 0 0,2 2 0 16,3-5 0-16,3 1 1 0,1 0-1 16,0 0 0-16,-1 1 0 0,1-3 0 15,4-4 0-15,0 4 1 0,2 2-2 16,0 0 1-16,-4 0 0 0,0-4 0 16,0-3-1-16,0 2 1 0,-2 2 0 15,-2-2-1-15,1 1 1 0,0-1-1 16,4-4 0-16,-1 1 0 0,6 2 1 15,3 2-1-15,-4-1 1 0,1-3-1 16,1-2 1-16,3 6 0 0,1 5 0 0,-6 0-1 16,-3 0 1-16,-1-3-1 0,-3 4 1 15,-1 3-1-15,-3-2 0 0,-4-1 0 16,-2-1 1-16,-2-2-1 0,-4 1 0 16,1 1 1-16,-1 1 0 0,-1-2-1 15,6-1 0-15,0 0 1 0,3 0-1 16,2 0 0-16,0 0 0 0,2-1 0 15,-1 2 0-15,-3 1 0 0,-3 0 0 0,0 1 0 16,-5 1 0-16,-2-1 0 0,-6 3 1 16,-4-4-1-16,-5 1 0 0,-2 0 0 15,-2-2 1-15,1-1-1 0,0-1 1 16,-1-1-1-16,3-2 1 0,0 1-1 16,3-3 1-16,5 0-1 0,2-1 0 15,9-1 0-15,2 0 1 0,5 4-1 16,1 0 0-16,3-1 0 0,0 2 0 0,1 0 0 15,-3 2 0-15,-3-1 0 0,-1-2 1 16,-3-1-1-16,-6 1 0 0,-3-1 1 16,-8-1-1-16,-4 0 1 0,-5 0-1 15,-2-1 1-15,2-2-1 0,-1 1 1 16,0-1 0-16,-2 1-1 0,-2 1 1 16,0-1-1-16,-1 1-2 0,-4 2-9 0,0 0-22 15,-1 2-29-15,-4 2-45 0,-2 0-108 16</inkml:trace>
  <inkml:trace contextRef="#ctx0" brushRef="#br0" timeOffset="1184.73">2303 7408 193 0,'-9'-11'54'16,"1"0"4"-16,0 1-26 0,2 3-2 16,0 2-7-16,2 0-5 0,2 3-6 15,1 1-10-15,0-1-7 0,1 2-2 16,1 0 0-16,0 2 0 0,1-1 1 0,3 1 2 15,0 0 5-15,1 0 6 0,4 3 1 16,1 0-1-16,3 1 0 0,2 0 1 16,3-1-1-16,6 1 0 0,7-2 0 15,8-1-1-15,10 0-1 0,4-2 0 16,6 0-1-16,3 1 0 0,3-2-1 16,0 1-1-16,1-1 1 0,3 1-1 0,2 0 0 15,-2 2-1-15,1-1 1 16,-3 2-1-16,-5-1 0 0,-4 2 0 0,-5-2 0 15,1-1 0-15,3 1 0 0,-2-2 0 16,0 1 1-16,-1 0 1 0,1-2 2 16,-4-2 0-16,0-2 2 0,2-1-1 15,7-2 1-15,6 0-1 0,-2 0-2 16,0-2 0-16,-1 4-2 0,-3-1 0 0,-7 3 0 16,-6-2-1-16,-8 1 0 0,3-1 0 15,-4 1 0-15,0 2 1 0,-3-1-1 16,-6 2 0-16,-7-1 1 0,-6 1-1 15,-5 1-1-15,-5 1-1 0,-3-2-3 16,-3 1-6-16,-1 0-17 0,0 1-27 16,-2 2-25-16,-3-1-55 0,-5 0-114 15</inkml:trace>
  <inkml:trace contextRef="#ctx0" brushRef="#br0" timeOffset="12319.68">19843 8409 238 0,'-5'-20'63'0,"2"1"2"16,2-1-35-16,1 4-4 0,0 7-5 15,1 1-7-15,-1 2-13 0,0 1-6 16,3 4 0-16,2 2 0 0,2 0-1 15,8 2 0-15,7 1 2 0,7 0 7 16,9 3 5-16,10-1 0 0,11-1 2 16,14-1 3-16,9 0 4 0,5 0 4 15,9-2 3-15,8 0-2 0,6 0 0 0,1-1-1 16,-5 0-2-16,-3-1-3 0,1 2-4 16,-1-1-1-16,-4-1-2 0,-12-1-1 15,-5 1-2-15,-4-2-2 0,-3 0 0 16,-5-2-1-16,-3 1-1 0,-4-1 0 15,-2-2 0-15,0 0 0 0,-6 0 0 16,-1-1-1-16,-6 1 0 0,-9-1 1 16,-6 1 0-16,-8 1 2 0,-6 1 3 0,-6 1-1 15,-6-1-3-15,-3 0 2 0,-4 1-4 16,-4 1 0-16,-3 0-2 0,-3 1-2 16,-4-1 1-16,-2 1 2 0,-7 1-3 15,-7 1 3-15,-8-2 0 0,-8 2-1 16,-9-2-2-16,-9 4-1 0,-5-2-2 15,-10 1 2-15,-8 0 0 0,-7 0-1 16,-8 0 1-16,-6 3 1 0,-7-1 1 0,-11 0 2 16,-1-1 0-16,3 5 1 0,-5-1 1 15,5-3 0-15,2-1 0 16,14 1 0-16,14 1 1 0,10-3-1 0,9-3 0 16,14-2-1-16,12 3 1 0,8-3-1 15,4-3 1-15,4-1 0 0,5 1-1 16,1-2 0-16,4 1 0 0,1 1 1 15,0 0-1-15,4 1 0 0,0 1 1 0,5 0 1 16,2 2 2-16,2 1-1 0,6-2-2 16,4 1 1-16,7-1 2 0,10 1 0 15,9-1-3-15,13 0-1 0,10 0 2 16,13-2 0-16,10-3 1 0,13 3-1 16,12 1-1-16,1 2 0 0,4-4 2 15,2 1 0-15,6 5-1 0,-2 6 1 16,-7 0-1-16,-7-4 1 0,-2 1-1 0,-6 3 0 15,-6 1 0-15,-5-2 0 0,-8-1-1 16,-4-2-1-16,-6 2 1 0,-8 0-2 16,-5-1 0-16,-7-1 1 0,-6-1-2 15,-5-2 2-15,-8 1-1 0,-3 0 0 16,-3 0-1-16,-6-2 0 0,-2 2-3 16,-3 2-5-16,-4-1-3 0,-2-1 1 0,-2 1 0 15,-5 0 2-15,-2 1 2 0,-6-2 3 16,-5 2 5-16,-8 0 0 0,-5 1-4 15,-6 1-8-15,-6-1-13 0,-3 5-21 16,-5 0-43-16,-3 0-18 0,-5 1-65 16,-6-3-120-16</inkml:trace>
  <inkml:trace contextRef="#ctx0" brushRef="#br0" timeOffset="14297.21">10866 8348 183 0,'-13'-5'44'0,"4"1"0"0,3 1-28 16,2 0-7-16,2 2-4 0,0 0-2 15,0 1-4-15,2 0-3 0,0 0-2 16,0 0 1-16,2 0-1 0,-4 0 0 0,4 1 4 16,-2 0 6-16,2 2 6 15,2-1 4-15,1 3 6 0,3 0 2 16,4 1 3-16,4 0 2 0,4 0-4 0,3-1-1 15,3 0-3-15,3-1-2 0,7-2-2 16,-1-1-1-16,8 3-2 0,4 0-1 16,4-1-2-16,3 1-1 0,-1 1-2 15,-5 0 0-15,-6 1-2 0,-7-1 0 0,-3-3-2 16,-2 2 1-16,7-3-1 0,9 0 1 16,56 2-1-16,17-2 0 0,13 0 1 15,-1-2-1-15,-4 1 1 0,-6 0-1 16,5-1-1-16,-37-3 1 0,-5 2 0 15,-2-1-1-15,12 1 0 0,15 1 1 16,10-3-1-16,-5 3 1 0,-9 0-1 16,2-2 0-16,3-1-1 0,0 3 2 15,-6 0-1-15,-8 1 0 0,-1 0 1 16,7 4 0-16,2-1 0 0,0 2-1 16,2-1 1-16,3-2-1 0,13 3 0 0,1 0-2 15,0-1-1-15,4-3-1 0,4 1-2 16,-2 1-1-16,0 1 0 0,-5-4-1 15,-2 2 1-15,-2-2 1 0,-11 4 1 16,-6-3 3-16,-7 0 0 0,-4 0 0 16,-5 2 2-16,-8-3 0 0,-6 1 0 0,-4-1 0 15,-4 3 0-15,-1-2 0 0,-5 0 0 16,0-1-1-16,1 2 0 0,2 1-1 16,4 1 0-16,0-2-2 0,0 0 0 15,2 0 0-15,-7-1 1 0,-2-2-1 16,-5 1 2-16,-4-3 0 0,-2 2 1 15,-5 0 0-15,-7-2 2 0,-3 2 1 16,-8 0 4-16,-5-2 4 0,-8 0 5 16,-4-1 0-16,-3 0 1 0,-2 1-2 15,-3-2-1-15,-1 0-2 0,1 1-4 0,-2-1-4 16,1 2-1-16,0 0-1 0,1 2-1 16,1 1-1-16,-1 0-1 0,0-1-2 15,1 2 0-15,1 0 1 0,0 0 0 16,2 1 1-16,1 0-1 0,-1 3-5 15,3 0-7-15,0 0-12 0,-1 2-24 16,1 2-47-16,1-3-69 0,-3 1-151 0</inkml:trace>
  <inkml:trace contextRef="#ctx0" brushRef="#br0" timeOffset="18886.21">10974 7348 162 0,'4'-19'44'0,"-2"0"2"16,2 1-22-16,0 0-5 0,0 4-3 0,1-1-3 15,1 2-4-15,2 1-6 0,-1-1-2 16,2 1-1-16,2 1 0 16,1 4 1-16,2-1 0 0,0 4 2 0,1 0 2 15,1 1 1-15,0 2 0 0,0 2 1 16,2 1-2-16,2 0 1 0,-1 1 0 15,3 0 0-15,5 1 0 0,1 2 1 16,5 0 1 0,-1-1 0-16,-1-1-1 0,-3-2 0 0,-1-2 0 0,-6 0-2 15,-1-1-1-15,0 0-1 0,2 2 0 0,10 1 0 16,9 5 0-16,-1 1-1 0,56 2 0 16,9-3 0-16,2 1 0 0,0-1 0 15,-5-2 0-15,-5 0-1 0,-4 1 0 16,-54-4 0-16,-8 3-1 0,-4 0 0 15,6-1 0-15,7-1-1 0,10-1 0 16,9-2 0-16,7 2 0 0,8-2 1 0,0 0-1 16,-2 1 1-16,-4-2 1 0,-2 2 4 15,0-1 2-15,-2-1 0 0,0 1 1 16,-8 0 1-16,-6 1 0 0,-9 1 0 16,-9-2-2-16,-10 0 1 0,-6 1 3 15,-7-1 3-15,-1 0 2 0,-3-1 1 16,-3-1 3-16,-2 2-1 0,0 0-2 0,0-1-3 15,0 1-5-15,0-1-1 0,0 1-3 16,0 0-3-16,0 0-1 0,0 0-1 16,0 0 0-16,0 0 1 0,0 0-1 15,0 0-1-15,0 1-2 0,0-2-1 16,0 1-1-16,0 0-1 0,-1 1-1 16,1-1-6-16,0 0-2 0,-1 3-6 15,-2-1-10-15,1 1-17 0,-3 0-33 16,0 1-11-16,-1-2-47 0,-5 1-89 0</inkml:trace>
  <inkml:trace contextRef="#ctx0" brushRef="#br0" timeOffset="31732.98">6926 9542 101 0,'-2'-1'13'0,"2"1"-1"15,3-3-19-15,1 1-5 0,1-2 4 16,1 1 10-16,1-5 15 0,0 3 12 15,-1-2 10-15,1 0 6 0,-1 2 3 16,-3 1 0-16,2 0-8 0,1 3-6 16,2 0-9-16,4 2-7 0,3 0-5 15,9 4-1-15,8-1-1 0,5 1-1 16,6-1-2-16,6 2-2 0,1-1-2 0,5 2-1 16,1-5-1-16,3 0 0 0,9 3-1 15,1-1-1-15,4 0-1 0,0-1 1 16,2-1 0-16,4-1 1 0,0 2-1 15,-3-2 1-15,1-1 1 0,0 1 0 16,0-1-2-16,3 0 0 0,0 0 0 16,7-1 1-16,-2 1-2 0,3 0 0 15,6-3 2-15,7 2 0 0,7 0 0 16,0 1 0-16,-4-1-1 0,4-2 2 0,4 2 1 16,0 0 0-16,-8 0 0 0,-7-1-1 15,-4-1 0-15,0-2 1 0,-5 2-1 16,-6-1-1-16,-6 0 0 0,-4-3 0 15,-4 2 0-15,-3-3-1 0,-5 3 0 16,-1-4 1-16,2 1-1 0,6 1-1 0,3 0 1 16,2-1-1-16,-1 2 1 15,3 1-1-15,-3 1 1 0,1 3 0 0,-5 1 0 16,0 1 1-16,-4 4-1 0,-3 2 1 16,-8 0 0-16,-9 1 0 15,-11-1-1-15,-10-3 1 0,-9 3 0 0,-4-5 0 16,-3 0 3-16,-1-3 2 0,2 0 2 15,3-3 0-15,9 2 2 0,16-3-1 16,8 0 0-16,55 1-2 0,15 2-3 0,10 0-1 16,2 2 0-16,-6-3-2 0,-14 4 0 15,-7 2 0-15,-47-2 0 0,-4-1 0 16,-2 0 0-16,2 1-1 0,6 3 1 16,4-2-1-16,6 0 1 0,-7 1-1 15,-7 1 1-15,-7 0-1 0,-3-3 0 16,-5-1 1-16,0-1 0 0,6-3-1 15,4 3 1-15,8-2-1 0,6-2 1 16,6 2-1-16,2-2 0 0,6 0 0 16,4 1 1-16,4 1-1 0,-3 0 0 0,-1-1 0 15,-3 4-1-15,-3-1 1 16,-4 2 0-16,-5-1 0 0,-9-2 1 0,-4 1-1 16,-4-2 0-16,-4 2 0 0,1 0 0 15,-6-2 0-15,-3 3 1 0,-4-1-1 16,-2 0 0-16,2 2 1 0,0-3-1 0,2 0 0 15,3 0 0-15,7 0-1 0,8-1 0 16,5 3 1-16,5 0-1 16,2 1 1-16,2 2-1 0,-2-1 2 0,-6 2-1 15,-5 1 1-15,-7-3 0 0,-9 1 0 16,-3-1 2-16,-8-1 2 0,-4 1 1 16,-3-2 2-16,-4 0 1 0,-4 0-1 0,-2 0 1 15,-2 0-1-15,-2-2-2 0,-1 2 0 16,0 0-2-16,0 0-4 0,1 0 2 15,2 0 0-15,3 2 0 0,0-2 0 16,5 1-1-16,2-1 0 0,5 0 4 16,-1 1-2-16,1 3 0 0,-2-1 0 15,0 1 0-15,-4 1 1 0,-3-1-1 16,-3-1 1-16,-1 1 2 0,-3-4 1 16,-1 0 3-16,-1 0-1 0,2 0 0 15,-4 0-1-15,2 0-2 0,0-1-1 0,0 1-2 16,-1 0 0-16,1 0-1 0,0-1-1 15,0 1-2-15,0 0-2 0,0 0-3 16,0 1-1-16,0-1-1 0,1 0-2 16,-1 0 2-16,0 0 2 0,-1 0 1 15,2 0 0-15,-2 0-2 0,1 0-5 16,0-1-12-16,-1 2-18 0,-1-2-32 16,-5-2-34-16,-5-3-68 0,-5 0-141 0</inkml:trace>
  <inkml:trace contextRef="#ctx0" brushRef="#br0" timeOffset="32878.6">7375 9472 193 0,'-14'-5'55'0,"0"-2"8"15,3-1-22-15,0-2-1 0,0 1 2 16,1 1 3-16,3 0-6 0,1 2-2 15,1 1-8-15,2 2-10 0,5 1-6 0,1 1-5 16,5 0-5-16,4 1 0 16,4 1-5-16,3-1 1 0,6 0 7 0,6 0-1 15,4-1 1-15,8 0 0 0,7-1-1 16,5 2 1-16,5 0 0 0,3-1-3 16,0 2 0-16,4 1 0 0,2-1-1 15,1 0-2-15,1 0-1 0,4 2 1 16,1-2 1-16,5 0 0 0,3-1 0 0,5 3 1 15,2-2 1-15,0 0 0 0,2-2-3 16,8-2 1-16,4 0 0 0,1 0 0 16,-3 0-1-16,1-2 0 0,7 0 2 15,3-1 0-15,-4-3 1 0,-4 5 0 16,3-4-1-16,5-2 0 0,0 0 1 16,-5 0-1-16,-5 3-2 0,5 0 0 15,9-2-1-15,-5 4 0 0,-5 0-1 0,2 2-1 16,6 0 2-16,5 0 1 0,-8 1 0 15,-16 1-1-15,-6-1 2 0,7-1 0 16,44 3 1-16,3-1-1 0,-4 0 1 16,-2-2-1-16,-6 1 2 0,-5 3-1 15,-12-2 0-15,-47-3 0 0,-8-1 1 16,-1 5 0-16,1-1 1 0,8 5 0 16,9-7 0-16,3 3 0 0,1 0 0 15,5 3-1-15,1-2 0 0,4 0-1 0,6-1-1 16,4 3 1-16,2 0 0 0,0 1-1 15,-9 0 0-15,-3-2 0 0,1 1 1 16,-2-3-1-16,-3 2 0 0,-8-2 0 16,-8 0 0-16,-2-1-1 0,-6 1 1 15,-7-1 0-15,-4 1-1 0,-5-2 1 16,2 1-1-16,3 2 0 0,4 1 1 16,4-1-1-16,4 2 0 0,3 4 1 0,6-2-1 15,5 4 1-15,-1 0-1 0,3-1 0 16,0 1-1-16,-3-2 0 0,-2 1 0 15,-4-2-1-15,-4-5 1 0,-8 2 0 16,-5-3 0-16,-5-3 0 0,-6-1-1 16,-6-2 0-16,-7 0 0 0,-9-1-2 15,-4-1 0-15,-7 1 2 0,-3 0-1 16,-3 2-5-16,1 1-9 0,1 4-7 16,3 0-11-16,3 3-25 0,4 0-35 0,6 2-11 15,2-2-50-15,3 2-87 0</inkml:trace>
  <inkml:trace contextRef="#ctx0" brushRef="#br0" timeOffset="33940.58">7375 9651 208 0,'0'-5'44'15,"5"0"0"-15,5-1-37 0,5 0-3 16,3 0-2-16,4-1 2 0,1-2 0 16,4 2 1-16,0-1 4 0,0 1 3 15,3 2 2-15,-3 1 2 0,-1 2 2 16,3 0 0-16,-5 0-1 0,1 1-3 15,-1 1-3-15,1 0 1 0,0-2 1 0,2-1 2 16,2 1 3-16,2-2 2 0,9 0 2 16,5-2 1-16,5-1-1 0,6 1-2 15,4 1-2-15,4-2-3 0,2 3-4 16,0 0-1-16,3 2-1 0,2 2-3 16,3 0 0-16,0 1-2 0,0 3-1 15,3-2 2-15,1 1-3 0,2 1 0 16,5 0-1-16,-1-1 1 0,1-1-1 15,3-1 0-15,6-2 0 0,5 2 0 0,2-1 1 16,-6-1 0-16,2-1 1 0,6-3 2 16,7 1 1-16,-4 2 1 0,-6-1 1 15,-2-1 0-15,2 2-1 0,3 1 0 16,-2 3-2-16,-8-1 0 0,-4-1-2 16,4 0 0-16,-1 2-1 0,5 3 1 15,-1-3-1-15,-10 2 1 0,-7-4-1 16,7 1 1-16,7 3-2 0,57-1 1 15,0-4-1-15,-6 1 0 0,-3-1 0 0,1-2-1 16,3 1 1-16,-4-1 0 0,-54-1 0 16,-11 1 1-16,3-1 1 0,8 0 0 15,5 0 0-15,-6 1 0 0,-5 0 0 16,-4 3 0-16,-1-3-1 0,0 2-1 16,2 2 0-16,1-1-1 0,6 2 1 0,2-1 0 15,1-2 0-15,4 2-1 0,9-4 1 16,2 2 0-16,-2 1-1 15,-5-1 1-15,-5-3-1 0,0-1 0 16,-1-2 1-16,-2 4 0 0,-8-3 1 0,-4-2 1 16,-4-1 1-16,-4 1 0 0,-5-1 0 15,-7 3-1-15,-8-3 1 0,-3 1-1 16,-1 4-2-16,2 0 0 0,0 2-1 16,2 2 0-16,1 1 0 0,0 2 0 15,0 0 1-15,1 1-1 0,-1 0 0 0,0 1 1 16,-2-1 0-16,-4 4 0 0,-3 0-1 15,-1 0 0-15,-7 0 0 0,-5 1-2 16,-8-2-10-16,-6 2-14 0,-7-4-15 16,-10 0-69-16,-10-5-15 0,-11-5-79 15,-12-9-150-15</inkml:trace>
  <inkml:trace contextRef="#ctx0" brushRef="#br0" timeOffset="38431.25">2210 10632 330 0,'-8'0'66'0,"6"-1"0"0,4-1-58 16,3 0-4-16,3 1-3 0,3 1 4 15,1-1 7-15,3 0 2 0,-1 0-1 0,1 1 1 16,1 1-2-16,0 0 0 0,0 1-1 16,0 1-2-16,2-1-1 0,3 1-1 15,5-2-2-15,4 0-1 0,8 0-2 16,6 1 0-16,4-1 0 0,4-1-2 15,1 1 1-15,1-2 0 0,1-2-1 16,-1 0 0-16,-1-3 1 0,3 1-1 0,1-1 2 16,-2 0 1-16,-1 2 3 15,-2 0 1-15,-3 4 2 0,-3 0 1 16,-5-1-1-16,1 0 0 0,3 1-2 0,8-2-1 16,5 0-1-16,4 1-2 0,4-2-1 15,4 2 1-15,6-3 0 0,5 0-1 16,6-3 0-16,-5 1 1 0,-3-1-2 15,0 0 2-15,1-4-2 0,-5 2 1 16,-4-1-1-16,-12 2 0 0,3 0-1 16,-6 0 1-16,-3 3 1 0,-7 1-1 0,-7 3 0 15,-4 3 0-15,-5-2 1 0,-3 3-1 16,4-1 0-16,2 1 0 0,10-2-1 16,3 1 0-16,9 0 0 0,8 0 0 15,2 1 0-15,2-1 0 0,4 0 0 16,-5 0 1-16,9 0 0 0,-5-1 0 15,-4 2 0-15,3-2 0 0,-3 0 0 0,-6 0 0 16,-4 3-1-16,-12-3 1 0,-5 1-1 16,1 0 0-16,-5 0-1 0,-2 0 1 15,6 1 0-15,4 1 0 0,4 0-1 16,6-1-1-16,0 0-1 0,5-3 1 16,7-1-1-16,1-2 0 0,9 2-1 15,1-2 0-15,-3 0 1 0,1 0 1 16,-4 2-2-16,-3 0 1 0,-3 0 0 15,-6 2 1-15,-1-1 2 0,-3 2-1 0,-3 1 0 16,-1 0 1-16,-3 4 0 0,-4-1 1 16,-4-3-1-16,1 0 0 0,9-2 0 15,6 0-2-15,9 1-2 0,6-4-4 16,5 1-4-16,6 0-4 0,6-2 0 16,-1 2 0-16,1-1 1 0,-3 1 3 0,-6-2 3 15,1-1 5-15,-6 2 5 0,-4 2 1 16,-4-4 1-16,-4 3 1 0,-2 0 0 15,-2 1-1-15,0 1 1 0,-4 0 0 16,3 0-1-16,2 1-1 0,5-2 1 16,9 0-6-16,8 1 2 0,3-1-4 15,6 0-7-15,6-3-8 0,3 5-3 16,-4 0-1-16,-6-3 7 0,-7 0-1 16,-4-1 4-16,-6 1 8 0,-7 1 9 15,-10-3 4-15,-5 0 1 0,-4 3-1 0,-6 1 1 16,-2-1-2-16,-1 3 0 0,-4 0-1 15,-2 1-3-15,2 4-2 16,1-5-9-16,6 1-22 0,3 0-28 0,7-3-16 16,6-1-48-16,8 1-96 0</inkml:trace>
  <inkml:trace contextRef="#ctx0" brushRef="#br0" timeOffset="38714.33">11170 10514 238 0,'16'-4'56'0,"5"1"-1"0,7 1-33 16,6 1-10-16,4 1-5 0,-1-3-4 16,-3 3-3-16,-4-1-4 0,-6 1-2 15,-8-1 1-15,-5 1-2 0,-6-3 2 16,-1 2 5-16,-3-3 8 0,0 1 4 0,-1-2-1 16,0-1 1-16,-1 1-1 0,-1-2 0 15,2-1-3-15,-3 2-3 0,3 0-1 16,-1 1 4-16,0 1 4 0,1 1-2 15,0 1-3-15,-2 2 0 0,4 0-2 16,-1 0-1-16,1 2-2 0,1 0-4 16,-1 1-2-16,2-1-3 0,0-1-7 15,0 2-11-15,3-1-17 0,-3 1-29 0,5-2 0 16,-2-2-36-16,-1-1-53 0</inkml:trace>
  <inkml:trace contextRef="#ctx0" brushRef="#br0" timeOffset="40395.65">2629 10526 242 0,'-41'-5'63'15,"3"2"3"-15,8 2-32 0,5-4-8 16,12 5-7-16,2 0-10 0,6 2-6 16,4-4 2-16,3 0 5 0,4-1 5 0,5 0 2 15,4-2 6-15,6 0 8 16,2-4 4-16,6 2-2 0,2-2-5 0,1 1-5 15,1 0-4-15,4 1-4 0,-3 1-1 16,4 1-4-16,1 0-2 0,8 4-3 16,7 0-1-16,4 1-1 0,4 2-1 15,5 2 0-15,2 1-1 0,2 3 1 16,-3 1-1-16,3-2 1 0,3 2 0 0,0 2-1 16,1-3-1-16,0-1 0 0,2-3 1 15,6 0 0-15,8 0 0 0,-8-3-2 16,1-1-1-16,4-2 0 0,11-1-1 15,6 1-2-15,-4-2 0 0,-8 2-1 16,4-2-1-16,7-1 2 0,1 3 0 16,-3-2 0-16,-9 3 1 0,2-1 0 0,3-1 1 15,8 0 2-15,-8-2 1 16,1 1 0-16,-5 0 0 0,7-4-1 0,0 1-2 16,0 0-5-16,-6-1-2 0,1 2-1 15,2 0-1-15,7-1 2 0,1 1 0 16,-5-2 4-16,0 5 5 0,0-2 1 15,8 1 2-15,-3 2 1 0,-8 0 0 16,-8 2 1-16,0 2-1 0,-3-2 1 0,-4 2 0 16,-7 1 0-16,-1-1-1 0,-2-1 1 15,1-1 0-15,3 1-3 0,4-2-1 16,6 0 1-16,3-3-3 0,3 1-1 16,12-2-4-16,7 0-5 0,3-4 2 15,-3 2-1-15,-3-2 0 0,-1 1 2 16,2-2 3-16,-8 1 2 0,-9 1 5 15,-9 3 3-15,-4-1 2 0,-5 1 0 16,-7-1 2-16,-5 2 0 0,-2 2 1 0,0 0 0 16,3-2-2-16,1 2 0 0,3 0-2 15,5-1-2-15,6 0-1 0,5 0-1 16,1 2-3-16,3-1 1 0,3-3-1 16,0 2 0-16,-4 3 0 0,-5 0 1 15,-9 0-1-15,-5-1 4 0,-8 2-1 16,-9 2 1-16,-10 0 2 0,-10-3 0 0,-7 3 1 15,-7-3 0-15,-2 0-1 0,-4 1 1 16,-2-1 0-16,2 0-1 0,3 1 0 16,1-2-1-16,3 1 1 0,5 1-1 15,3-1 0-15,3 2 0 0,4 0-1 16,0 2 1-16,2-2-2 0,-2 2 1 16,-3-2-1-16,-4 1 1 0,-5-2-2 15,-6 0-3-15,-4-2-4 0,-5 2-10 16,-6-1-9-16,-9 1-51 0,-5-1-30 0,-10-2-72 15,-5-2-152-15</inkml:trace>
  <inkml:trace contextRef="#ctx0" brushRef="#br0" timeOffset="61032.99">15743 11589 300 0,'-25'-5'61'0,"-1"0"1"16,3 2-57-16,-1 0-4 0,3 6 0 15,-1-1-1-15,3-2 0 0,0 1 1 0,0 0 0 16,1-2 0-16,2-1 5 0,-1-1 5 16,-12-3 28-16,16 2-12 15,2 0 6-15,2 0 4 0,1 0 0 16,3 1-3-16,2 0-3 0,0 2-6 15,2 0-6-15,1 1-9 0,0-2-4 16,2 4-3-16,1-1-5 0,2 1 0 16,2 2 0-16,4-2 2 0,3 1 2 15,3 1 0-15,5-2-1 0,5 0 1 16,5-2 0-16,4-1-1 0,7 2 0 0,6 1 0 16,6-1-2-16,3 1 2 0,1 1 0 15,3-1-1-15,-1 1-1 0,3-3 2 16,-3 1 0-16,1 0 2 0,-1 0-1 15,1 2 1-15,-3-1 0 0,-1 1 1 16,-3-2-1-16,0-2 0 0,0-2 0 0,0 1-1 16,4-1 1-16,3 2-1 0,2-1 1 15,1 1-2-15,2-3-1 0,1 0-1 16,-2 2 0-16,1-1 0 0,1 1 0 16,-2-1 0-16,-1 1 1 0,-3 2 2 15,-1 0 0-15,-2-4 1 0,-2-1 0 16,-5 5-1-16,1-1 0 0,1 0 0 15,0 0-1-15,-2 1 0 0,0 0 0 0,-3 0 0 16,4-4 1-16,-2 0-1 0,2-1 1 16,2 3-1-16,4 1 1 0,3-2 0 15,1 2 0-15,-2 0 0 0,1 1 0 16,-2 0 0-16,0-3-1 0,-2 5 0 16,-2-1 0-16,3 0 0 0,1 2 0 15,-1 0 0-15,0 0 0 0,-2 0 0 16,4-4 0-16,-1 2 0 0,3 1-1 15,2-1 0-15,2-1 1 0,1 0-1 0,-2 1 0 16,0 0 0-16,-1-2 1 0,-5 1-1 16,-1 1 0-16,-1-1 0 0,1 1 1 15,-1 2-1-15,-4-2 0 0,-3 0 0 16,1-3 0-16,-2-1 0 0,1-1 0 16,6 1 0-16,5-2 0 0,3-1 1 15,2 1-1-15,3-2 0 0,4 1 1 16,-1 0-1-16,-2-1 1 0,0 3 0 0,-2 0 0 15,-3 1 1-15,-5 2 0 0,-3 1 1 16,-6 0 1-16,-4-1-1 0,-7-1 1 16,-2-1 0-16,-2-1 0 0,-2 2-1 15,4 0 2-15,2 0-1 0,3 0-1 16,4 2 1-16,2 0-1 0,9 1-1 16,3-2-1-16,2 3 0 0,3 2 0 15,3 0-1-15,1-1 1 0,-2 2 0 16,-4 0-1-16,-2 1 1 0,-5-2-1 0,-4-3 1 15,-6 5-1-15,-1-2 1 0,0-2-1 16,-4 1 1-16,-4-2 0 0,0-1 0 16,-5 0 0-16,-1-6 0 0,-4 0-1 15,-2-2 1-15,0 0 0 0,2 1 0 16,2-1-1-16,4 1 0 0,3 4 1 16,7 3-1-16,3 4 0 0,0 2 0 0,-2 5 0 15,-1 0-2-15,-6 4-1 0,-4 0-3 16,-5-1-5-16,-6 2-13 0,-3-1-37 15,-4-2-68-15,-2 0-97 0,-4 1-224 16</inkml:trace>
  <inkml:trace contextRef="#ctx0" brushRef="#br0" timeOffset="62222.6">2095 12636 303 0,'6'-2'70'0,"-5"3"2"16,1-1-31-16,1 0-28 0,3 1-3 15,3 1 7-15,2-2 5 0,5 0 2 0,3 1 3 16,7-1 0-16,3 0-1 0,7-1-2 16,2-1-4-16,8 0-6 0,4-1-4 15,7 2-2-15,2 1-2 0,3 1-2 16,2 2 0-16,-2-1-1 0,1 3 0 16,2 0 1-16,0 0-1 0,3 0 1 0,4 1 0 15,3 0 0-15,5-2 0 0,9-2 1 16,8 1-1-16,5-2 1 0,-1-1-1 15,11-5 0-15,10-2 0 0,0 1 0 16,-5 1-1-16,-3-3 0 0,1 0 0 16,0 2-1-16,-13 1 0 0,-15 4-1 15,-2-2 0-15,-8-1 1 0,-9 4-1 16,-13 0 1-16,-8 0 0 0,1-1 0 16,-8 2 0-16,-2 2 1 0,1-1 1 15,3 1-1-15,3 0 2 0,1 2-1 0,-2-1 0 16,3-5 1-16,4-3-1 0,-6 2-1 15,-5-2 0-15,0-2-1 0,-4 1 0 16,-1 2 0-16,-7 1 0 0,-7 2 0 16,-4 1-1-16,-5-1-1 0,-5 1-3 15,-4-1-2-15,-6 0-10 0,-3-2-42 0,-2-2-69 16,-3-1-95-16,1-1-228 0</inkml:trace>
  <inkml:trace contextRef="#ctx0" brushRef="#br0" timeOffset="63472.71">16131 11465 275 0,'-7'0'59'16,"2"0"2"-16,6-1-11 0,-1 1-52 16,0 0-6-16,0 1 0 0,1-1 10 0,2 0 13 15,-1-1 5-15,3-1 5 0,4 0 3 16,5-1 6-16,7 0 7 0,9-2-2 16,9 0-6-16,10-1-6 0,7 1-3 15,11-2-3-15,9-1-2 0,11-1-4 16,6 0-2-16,3 4-4 0,1 2-1 15,8-1-2-15,2 3-1 0,-2 3-1 0,-7 2 0 16,-1 2-1-16,1-3-1 0,-1 1 1 16,1 4-1-16,-8-2 0 0,0 1 0 15,4-2 0-15,3-1-1 0,4 2 1 16,0-2-1-16,3-2 1 0,6 2-1 16,11-2 1-16,-1 1-1 0,2 0 1 15,-2 2-1-15,7-1 0 0,-2 2 0 16,-1-1 0-16,-8-1-1 0,4 3 1 0,-2-1-1 15,-7-1 1-15,-5-1 0 0,-3-2-1 16,1 1 1-16,-4 0 0 0,-6-5 0 16,-2-1 0-16,0-2 0 0,-1 3 0 15,6-2-1-15,-6 1 1 0,-1-1-1 16,4 2 0-16,-1 0 0 0,2 4-1 16,-1 0 1-16,-8 2 0 0,-7 1 0 0,-2 1 1 15,-6 0-1-15,-2 1 1 16,-10-3-1-16,-4 3 0 0,-4-3 1 15,1-2-1-15,-4 1 1 0,-3-2-1 0,-2 0 1 16,-2-1 0-16,4-2-1 0,0-1 1 16,3 1-1-16,4 3 1 0,8 3-1 15,7 1 0-15,1 1 0 0,2 2 0 16,2 2 0-16,-3 0 0 0,-2-1 0 0,-7 0 1 16,-2 0-1-16,-3-2 1 0,-5 2-1 15,-7-2 0-15,-5-1 1 0,-5-1 0 16,-5-4 0-16,-7-2 3 0,-4-1 1 15,-2-3-1-15,2-1 1 0,0-3-1 16,5-2 1-16,3 3-2 0,4-1-2 16,4 0 0-16,4 5-2 0,5 1-2 15,0 4-5-15,0 3-12 0,-3 2-25 0,-4 1-70 16,-7 2-14-16,-12 2-83 16,-18 0-160-16</inkml:trace>
  <inkml:trace contextRef="#ctx0" brushRef="#br0" timeOffset="64619.21">2321 12618 419 0,'-1'-5'90'0,"0"1"0"0,0 2-77 15,1 1-10-15,0 1-1 0,1 0-2 0,2 0-1 16,4 0 3-16,2 0 2 0,4-3 6 15,5 2 2-15,3-1 2 0,6-2 0 16,6 1 1-16,4 1-3 0,5 1-3 16,3 1-2-16,2 1-1 0,4 1 0 15,-2 1-1-15,1-1 0 0,1-2 1 16,4 0 1-16,7 2-1 0,1-1 1 16,6-1 0-16,4 0 0 0,6 0-1 15,5-1-1-15,8 2-1 0,1-2-1 0,3-2 0 16,4-1-1-16,10 0 0 0,2 1-1 15,-4 2 0-15,-7-3 0 0,5-1 0 16,3 3 0-16,-6 2 0 0,-13 2 0 16,-5 1-1-16,-4 0 1 0,-7 1-1 15,-9 2 1-15,-10-2 0 0,-2-2-1 16,-1 3 0-16,0-1 1 0,2 0-1 0,0 0 1 16,1-1-1-16,3-2 1 0,-3-1-1 15,2-2 0-15,0-3 1 0,-1 1-1 16,-2-2 1-16,-3 2 0 0,0 1 1 15,-7 0 0-15,-4 3 0 0,-9 0 1 16,-10-1 0-16,-4 1 1 0,-5 0 3 16,-5 0 1-16,-4 0 3 0,-3-2 0 15,-1 0 0-15,-2 0 1 0,1-1-2 16,-1 1-2-16,1 0-3 0,-1-1-4 16,2 1-2-16,1-1-7 0,3 4-26 0,1-1-98 15,4-2-106-15,0-8-267 0</inkml:trace>
  <inkml:trace contextRef="#ctx0" brushRef="#br0" timeOffset="69189.75">19759 12581 297 0,'9'-5'81'0,"-3"2"0"15,-5 0-3-15,0 2-60 0,-1 1-8 16,2-1-7-16,0 1-2 0,1 1 0 16,3 1-1-16,6 0 0 0,5-1 2 15,8-1 3-15,5 1 4 0,7 0 0 16,5-2 2-16,5 0-1 0,4 0 1 16,2-1-2-16,5 5-2 0,7 1-2 0,2-1-2 15,6 1 0-15,1-2-2 0,5 1 0 16,3 2 0-16,5-4 0 0,-3 0 0 15,4-1 0-15,4-2 0 0,0 3-1 16,5 1 1-16,2-2-1 0,-7 0 1 16,1 0-1-16,-2 3 1 0,-5 2-1 15,-2-2 1-15,-4 3-1 0,-7 1 0 16,-2 0 0-16,-7 0 1 0,-3 1-1 0,-3-5 0 16,-8 1 0-16,-5-2 1 15,-3 0-1-15,-5-1 1 0,-1 0-1 0,-4-1 1 16,-4 0-1-16,-3 0 1 0,-3 0-1 15,-5-1 0-15,-2 0 0 0,-7-1-4 16,-3 1-10-16,-2 1-22 0,-2 0-14 16,-3 1-15-16,-3-1-31 0,-3 2-57 15,-6-4-99-15</inkml:trace>
  <inkml:trace contextRef="#ctx0" brushRef="#br0" timeOffset="69731.78">20079 12514 179 0,'0'-3'42'0,"1"2"-1"0,-1 0-11 0,0 1-28 15,1 0 6-15,2 0 9 0,2 1 9 16,2-1 8-16,4 0 9 0,6-2 5 15,5-1 1-15,8 0-5 0,11 0-7 16,12-1-8-16,8 0-7 0,7-4-8 0,5 2-3 16,10 1-4-16,8 0-3 0,1-1 0 15,-1 4-1-15,3 0 0 0,1 1-1 16,1 5 0-16,1 0 0 0,-7 3 0 16,-6 0 0-16,0-1 0 0,-4 1 0 15,-3 4 0-15,-2-4 0 0,-2 0 0 16,-2-2 0-16,-1-1 1 0,-3-2 1 0,0 0 3 15,-2-5 2-15,-4 2 0 0,-2-2 2 16,-3 1 2-16,-3-3 0 0,-6 3-1 16,-6-1-2-16,-8 2-1 0,-7-2-2 15,-9 2-1-15,-6 0-6 0,-6 1-4 16,-3 0-4-16,-6 1-10 0,-4 0-44 16,-7-1-58-16,-4-2-88 0,-7-5-204 15</inkml:trace>
  <inkml:trace contextRef="#ctx0" brushRef="#br0" timeOffset="77839.48">7361 13676 241 0,'-24'-2'49'0,"-1"3"-1"15,0 0-46-15,-2 2-1 0,1 3-1 16,1-1 0-16,-1 0 0 0,3-2 1 16,3 0 3-16,4-1 9 0,4-1 10 15,3-2 3-15,3 1-2 0,4 0-1 16,3 0 3-16,1 0 0 0,5 1-7 0,1 1-6 16,4 0-1-16,3 1 2 0,3-1 1 15,4 0-2-15,5 2-1 0,2 0-3 16,2-1-1-16,4 1-1 0,3-4 0 15,6-2 1-15,7-2 0 0,7 0-2 16,4-2 0-16,7-1 1 0,4 0 0 16,5 0 0-16,2 1 1 0,0 3 1 0,0-4 1 15,1 4-2-15,-3-1 3 0,2-1 1 16,-1 2-1-16,0 0 0 0,3 2 0 16,2 1-1-16,-1 0-2 0,4-1-3 15,6-2-3-15,7 4-2 0,1 1-3 16,3-2 0-16,4-3-1 0,6 0 3 15,1 0-2-15,-1 3 1 0,-1-2 2 16,-2-4 2-16,2 3 1 0,-3 2-1 16,-7 1 1-16,-6-1 1 0,-1-2 0 0,-6 3-1 15,-2 4 0-15,-6-3 0 0,-2 2-1 16,0-2-1-16,-1 0 1 0,2-1 1 16,6 1-1-16,5-1 0 0,-1-1 0 15,-8-4 1-15,-5 0 0 0,13 3-1 16,49 2-1-16,4-4 0 0,-3-1 0 15,-5 3 0-15,-2 3 0 0,-3 0 0 16,-13-2-1-16,-47-2 0 0,-12 5 0 16,-4 1 0-16,3 0 0 0,6-2-1 15,4 3 1-15,-7-2 0 0,-3 2 0 0,-3-4-1 16,3-1 2-16,8 2 0 0,5-1 0 16,6 2 1-16,6-2 0 0,6 2 0 15,2-1 2-15,5 1-2 0,-3-1 1 16,-1-1-1-16,-1-2 1 0,-1 0 1 15,-4 3 0-15,-3-2 0 0,-3 1 1 16,-5-2 0-16,-4 2 0 0,-4 2-1 0,-4-1 0 16,-3-2-1-16,-3-1-1 0,-4 4 0 15,1-1-2-15,-2 2 0 0,1 0 0 16,2 2 0-16,3 0 0 0,3-3 1 16,5-1-1-16,3 2 1 0,2-2 0 15,3 1-1-15,-1 0 1 0,0-4-1 16,-2 4 1-16,-2-2 0 0,-5 1 0 0,-2-1-1 15,-2 0 1-15,-2 2 0 16,-4 0-1-16,-5-2 1 0,-5 1 0 16,-4-2 0-16,-4-1 0 0,-6 0 0 0,-4-1 0 15,-2 1-1-15,-2 1 1 0,2 0-1 16,-1-1 0-16,3 4 0 0,1 0 0 16,3 2 0-16,5-1 0 0,0 1 1 15,2 1-1-15,-2-1 1 0,1-2 0 16,-4-1-1-16,-4-1 1 0,-2-1 0 0,-7 1 0 15,-3-1 0-15,-5 0-1 0,-2-1 0 16,-4 2-1-16,-3 0 0 0,-1-1 1 16,-1 0-1-16,-1-2 0 0,0 2-1 15,1-2-5-15,-1-1-11 0,1 1-70 16,3-1-44-16,8 0-96 0,4-3-219 16</inkml:trace>
  <inkml:trace contextRef="#ctx0" brushRef="#br0" timeOffset="78777.43">18224 13665 250 0,'-33'-2'52'0,"6"-1"0"16,7 3-46-16,5 0 5 0,4-1 8 0,5 1-1 16,4-2 4-16,2 0 9 0,4 0 5 15,1 0 5-15,1-1-3 0,4 1-6 16,1-1 2-16,2 1-1 0,5 1-7 15,4-1-6-15,3 2-4 0,10 2-3 16,5 0-3-16,8 0-1 0,6 0-3 16,8-2 0-16,9 1 1 0,9-2-1 15,6 2 0-15,6-1 1 0,4-3-1 0,6 6-1 16,6-1 0-16,0 3-1 0,-2-2-1 16,-2-3 0-16,-2 3-1 0,0 3 1 15,-3-1 0-15,-7-2-1 0,-3-1 0 16,-2-1 0-16,1 6 1 0,4-5 0 15,-1-1 0-15,-1-1 0 0,6-1 1 16,3 4-1-16,9 0 0 0,1-3-1 16,-4 0 0-16,3 1-1 0,1 3 0 0,-1 0 1 15,-6-2-1-15,-12-1 0 0,-4 1 0 16,-8-1 1-16,-5-1-1 16,-11 0 1-16,-3 0-1 0,-5-3 1 0,-3 1-1 15,-3 1 1-15,1 1-1 0,-2-3 0 16,3 1 0-16,-2-1 0 0,3 2 0 15,0 1-1-15,3 3 1 0,0-2-1 16,-1 3 0-16,-5 2 1 0,-4-1-1 0,-5 1 0 16,-3-3 1-16,-12 2-1 0,-3 0 0 15,-6-1 0-15,-6-2 0 0,-3 0-2 16,-1-1 1-16,-3-1 2 0,-1 0 0 16,0-1-1-16,2-1 0 0,1 0-5 15,5-1-4-15,4 2-14 0,5 1-23 16,4 3-34-16,1 2-49 0,1-1-85 0,-5 6-178 15</inkml:trace>
  <inkml:trace contextRef="#ctx0" brushRef="#br0" timeOffset="80275.36">2305 14788 167 0,'-7'-4'35'0,"-3"4"-1"0,2 0-30 16,-2 0 6-16,1 1 16 0,2-1 12 0,2 0 10 15,0 0 8-15,3-1 5 0,0-1 3 16,1 2-6-16,1-1-18 0,0 0-18 16,1 1-4-16,3 0-8 0,2 0-5 15,4 0 0-15,3 0 1 0,7-3 3 16,5 0 6-16,6-5-5 0,10 1-1 15,4-1 0-15,8-1-5 0,4 0-1 16,6 3 1-16,3 1 0 0,4 0 2 0,3-1 0 16,3 3-1-16,0 0 1 0,3 0-3 15,-1 0-2-15,-2 2-1 16,1 0-2-16,-3 1 0 0,2 1 2 0,1 0-1 16,0 0 1-16,1 1-1 0,6-4 1 15,4 2 0-15,2 0 1 0,1 0 0 16,1 0 0-16,5-3 2 0,7-1 1 15,-3 3 0-15,0 2 0 0,-6 0-1 16,2-1 0-16,2-1 0 0,-7 2 0 0,1 4-1 16,1 0-1-16,-8-1 0 15,1-3 1-15,-1 1-2 0,-1 3 0 0,2 0-1 16,-8 1-1-16,3-5 0 0,10 1-1 16,5 0-3-16,2 3 4 0,-2 1-1 15,1-3 1-15,-1-5 1 0,-3 2 1 16,-4 3 3-16,-5-1 3 0,-3 1-2 15,-3-2 1-15,-2-1-1 0,-4 1-1 16,-2 0-1-16,-1 1-1 0,-5 0 0 0,1-2 0 16,2 0-1-16,-2 1 0 0,4 1 1 15,2-4 1-15,4 1-1 0,1-1 1 16,1-1-1-16,2 1 1 0,0-4-1 16,1 2 1-16,-3 1 0 0,-2 1 0 15,-4 1 0-15,-3 0 1 0,-4-1-1 16,-5 6 1-16,-8-2-1 0,-5 2 0 15,-5-3 1-15,-4-2 0 0,-3-1 1 0,1-2-1 16,-1 0 2-16,4 3 0 0,4-1 0 16,5 2 0-16,5 1 0 0,3-1-1 15,4-1 1-15,6-3-1 0,0 2-1 16,0 0-1-16,3 1 0 0,-4 1 0 16,-4 1-2-16,-6 2 1 0,-7-1 0 15,-4-1-1-15,-8 1 1 0,-8-2 1 16,-4-2 0-16,-4 0 1 0,-5 1 1 0,-4 0 2 15,-5-1 1-15,0 2 1 0,-4 0 1 16,0 0-2-16,0 0 0 0,3 0-2 16,2-1-1-16,8 1-2 0,3 0-1 15,6 1-1-15,5-1 1 0,3 2 0 16,1-1 0-16,0 1 0 0,-4 1 0 16,-2-2 1-16,-5 1 0 0,-3 0-1 15,-6 0 1-15,-3-1 0 0,-5 0 0 16,-1-1 1-16,-3 2 2 0,0-2 2 15,-1 0 1-15,0-2 3 0,0 2 2 0,0-1 2 16,0 0 0-16,0-1-3 0,0-1-1 16,0 2-1-16,0-2-2 0,-1 1-3 15,1 0-3-15,1 0 0 0,-1 1-1 16,-1 1 0-16,1 1 0 0,0-1-2 16,1 0 1-16,-1 2 0 0,0-2-1 15,-1 1-1-15,1-1-5 0,0 0-8 0,0 0-9 16,-3 1-10-16,-4 1-22 0,-5 2-107 15,-8 2-119-15,-5-1-278 0</inkml:trace>
  <inkml:trace contextRef="#ctx0" brushRef="#br0" timeOffset="83908.64">16889 14736 138 0,'1'1'32'0,"-1"0"1"0,0 0-18 15,0-1-5-15,0-1 2 0,-1 1 2 16,1 0 1-16,0 0 1 0,0 0-1 0,-1 0-1 15,1 0-2-15,0 0-3 0,0 0-3 16,-1 0-3-16,1 1-1 0,0 1 0 16,-1-2-2-16,1 1 0 0,0 0 0 15,0 0 0-15,-2 1 1 0,2-1-1 16,0 0 2-16,0-1 1 0,0 0 2 16,0 0 5-16,0 0 4 0,0 1 2 15,0-2 1-15,0 1 0 0,0 0 0 16,-1 0-2-16,0 0-4 0,0-1-5 15,-1 0-1-15,0 1-2 0,1-2-1 0,0 1 0 16,1 1-1-16,0 0 0 0,0 0-2 16,-2 0 1-16,2 0-1 0,0 1-1 15,0-1 1-15,0 0 0 0,0 0 1 16,0 0 0-16,0 0 0 0,0 0 0 0,0-1-1 16,0 2 1-16,0-2 0 0,0 1 0 15,0 0 1-15,0 0 0 0,0 0 1 16,-1 0 0-16,1 0 1 0,0 0 0 15,0 0 0-15,-1 0-1 0,1 0 0 16,0-1 0-16,1 1 0 0,-1 0-1 16,0 0 1-16,0 0 1 0,0 0-1 15,0-1 0-15,-1 1-1 0,1 0-1 0,-1-2 1 16,-2 1-1-16,2 0 0 16,-1 0 0-16,-1 0 1 0,1-1-1 0,-1 2 1 15,1-1 0-15,0 0 0 0,1 1-2 16,1 0-4-16,0-1-9 0,0 1-16 15,0 0-25-15,-1 0-21 0,1 0-49 16,-2-2-97-16</inkml:trace>
  <inkml:trace contextRef="#ctx0" brushRef="#br0" timeOffset="90426.73">7577 13698 206 0,'-5'0'75'15,"2"0"7"-15,2 0-1 0,1 0-38 16,3-1-8-16,3 1-8 0,3-2-10 15,3 2-6-15,5 0-4 0,4-2 1 16,5 0 4-16,5 1-1 0,2 0-2 16,5-1 2-16,1 0-1 0,1-1 0 0,3 2 1 15,4-1 1-15,0-1-1 0,4 2 1 16,1 1-1-16,3-1-1 0,5 2 0 16,2-1-1-16,3 1-2 0,4-2 2 15,7 1-2-15,6-2-2 0,4 0-3 16,6-3-3-16,7-2-1 0,7 2 0 0,3 0-2 15,1-2 2-15,5 0 2 0,1-1 2 16,2 3 1-16,-3 4 1 0,-3-1-1 16,-3-2 0-16,1 4-1 0,-5 2-1 15,-3 2-1-15,-3-3 1 0,3 1-1 16,3 1 1-16,2 3-1 0,-1-2 0 16,4-4 3-16,8-1 0 0,7 2 1 15,-9-1-1-15,-13-5 0 0,-1 1 1 16,9 1-1-16,54 0-1 0,-4-2-1 15,-16 1 0-15,-8 2-1 0,5 1 0 0,3-1-1 16,-11 0 0-16,-59 4 0 0,-6 0-1 16,7 2 0-16,8-3 1 0,1 0 1 15,-6 2 0-15,1-2 2 0,-1 1 1 16,2 2-1-16,3-4 0 0,1 1 0 16,5-1 1-16,-1 4-2 0,3-2 1 0,-5 1-1 15,0-3 0-15,-2 1 0 0,-2 2 1 16,-5 0-1-16,-4-2 1 0,-7 1-1 15,-2-2 1-15,-5 2-1 0,-6-1 2 16,-6 1 1-16,-4-5-1 0,-5 1 0 16,-3-2 1-16,-3 0-1 0,-2-1 0 15,4 2-1-15,3-1-2 0,3 3 0 16,5 0 1-16,3-1-1 0,2 2 0 16,3-1 0-16,1-1 0 0,-5-1 1 15,-1 1-1-15,-6 1 1 0,-6 1-1 0,-6 2-2 16,-8-1-15-16,-10 3-10 0,-7-2-21 15,-13 1-74-15,-11-2-92 0,-12-1-212 16</inkml:trace>
  <inkml:trace contextRef="#ctx0" brushRef="#br0" timeOffset="90765.74">7733 13783 419 0,'-14'2'59'0,"5"1"-29"16,1-1-111-16,5 1-67 0,0-1-131 15</inkml:trace>
  <inkml:trace contextRef="#ctx0" brushRef="#br0" timeOffset="91255.58">7756 13801 267 0,'14'1'75'16,"3"1"5"-16,2 0-32 0,5-2-3 0,4 1-3 0,4-1-5 16,6 0-3-16,8-2-4 0,7-1-4 15,9 2-3-15,7-5-3 0,7 2-3 16,5 0-3-16,5 0-2 0,5 1-2 15,1 3-3-15,0-2 0 0,1 1-2 0,3-1-1 16,-1 6-2-16,2-1 0 16,-4-1 0-16,-1-1 0 0,4 3-1 0,3 0 1 15,4 1 0-15,0-3 0 0,4-1 0 16,12 0 0-16,9-2 0 0,3-1-1 16,7-3 1-16,7 4-1 0,2-4 1 15,3 1-1-15,1 2 0 0,0-2 0 16,-14 3 0-16,-21-1 0 0,-7 1-1 15,4 2 1-15,47-1 0 0,-9-1-1 16,-11 2 1-16,-9-3-1 0,13 2 1 0,11 1 0 16,-4 0-1-16,-48 2 1 0,9-3-1 15,15-1 1-15,21 1-1 0,4-2 0 16,-5 0 1-16,2 1-1 0,-5 0 1 16,-3 1-1-16,-6-2 1 0,-4 4-1 15,-6 1 1-15,-8-3 1 0,-6-2 2 16,-5 1 0-16,-4 2 1 0,-8 0 2 15,-7 0-1-15,-5-3 0 0,0 1 0 0,-3-2-1 16,0 2-2-16,0 0-1 0,-2-1 0 16,0 1 0-16,-1 0-1 0,-3 2-1 15,-2 2 1-15,-4-2 0 0,-7 1-1 16,-4 0 0-16,-3-2 0 0,-6 4-5 16,-7-1-6-16,-9 3-22 0,-6-6-44 15,-7 3-52-15,-5-6-93 0,-11 3-204 16</inkml:trace>
  <inkml:trace contextRef="#ctx0" brushRef="#br0" timeOffset="92099.14">18371 13508 338 0,'-11'-1'77'0,"3"1"-2"0,2 1-39 15,1 1-40-15,4 0-4 0,-1 1 2 16,5-2 7-16,0 0 9 0,5-1 9 16,2 0 10-16,2 0 6 0,4 1 7 0,2-2 1 15,5 1-4-15,2-1-6 0,1 0-7 16,3 1-4-16,4-3-4 0,4 1-4 15,3-1-2-15,4 3-4 0,9 1-1 16,6 2-2-16,5-1-1 0,4 1-1 16,9-1 0-16,8 6 1 0,9-5-1 15,0 1 0-15,7 0 0 0,5-3 0 0,8 5 0 16,2 1-1-16,-4-4 0 0,1-1-1 16,3 2 0-16,1 2-1 0,-6-1 1 15,-2-3-1-15,-1-3 0 0,2 5 0 16,2 2 0-16,-1-2 2 0,-1-3-1 15,5 4 0-15,4 2 0 0,-1 2 0 16,0-4 0-16,-3-1 1 0,2 5-2 16,0 1 1-16,-6-4 0 0,-4-2-1 15,-3 2 1-15,-1 1 0 0,-5-2-1 0,-8-4 1 16,-4-2 0-16,-5-1-1 0,-3 0 1 16,-1-1-1-16,-3-1 1 0,-3 2-1 15,1-1 1-15,2 2-1 0,0 3 0 16,0 2 0-16,3 1 0 0,-5 2 0 15,-2-1 0-15,-5 3 0 0,-7 2 0 16,-6-1 0-16,-9 1-1 0,-10-5 1 0,-8 0-2 16,-7-1-1-16,-6-1-4 0,-5-2-5 15,-5-2-4-15,-6 0-15 0,-7-2-49 16,-7-3-51-16,-11-1-90 0,-14-2-200 16</inkml:trace>
  <inkml:trace contextRef="#ctx0" brushRef="#br0" timeOffset="93442.45">2379 14811 379 0,'-4'0'85'0,"2"0"-5"15,0 0-62-15,2 1-14 0,2 0-3 16,4 1-2-16,2 0 3 0,6 0 5 16,3-1 9-16,5 1 4 0,7-2 5 0,5 1 0 15,2 1-2-15,5-1-4 0,3 1 0 16,5-1-3-16,0 1 0 0,1-2-2 15,5 0-1-15,5-2-3 0,5-1-1 16,2 1-3-16,4 0-3 0,3-2-2 16,4 0-1-16,3 1 0 0,3-1 0 0,1 1 0 15,2 0-2-15,-1 0 2 0,6 0 0 16,3 1 0-16,-2 2 2 0,-1 0 0 16,-2 0 0-16,0 2 4 0,11-2 2 15,-6 2-1-15,-2 1-1 0,3-2-1 16,2 0 1-16,5-1 0 0,10 1 1 15,-6-2-3-15,4 0-1 0,-2-3 1 16,5 2-1-16,1-1 1 0,-4 3-1 16,-5-4-2-16,0 3-1 0,2 0 1 15,2 0 1-15,-6 2 0 0,-5 0 0 0,-2-1 1 16,-2 4-1-16,-2-2 1 0,-3 0 1 16,-4 1-1-16,1 0 1 0,2-2-2 15,2 1-1-15,3 0-1 0,-5 0 1 16,-4-1 0-16,5-1-1 0,-2 0 1 15,-1 2 1-15,-3-2 0 0,-5 1 0 16,-3 0-1-16,-5-1 0 0,-3 1 0 16,-1 0-1-16,-6-1 1 0,-1 2-1 15,-3-2 1-15,3 1-1 0,2 0 0 0,-1 0 1 16,0 1-1-16,8-1 1 0,5 0 0 16,4 0 0-16,1-1 0 0,2 1 0 15,4-1-1-15,-1 2 1 0,-3 0-1 16,-3 1 1-16,-4-1-1 0,-4 0 1 15,-5 1-1-15,-8-2 0 0,-5 2 1 16,-6-3-1-16,-4-2 0 0,-5 0 1 16,-1-2-1-16,1 2 0 0,2-2 0 0,2 0 0 15,3 2 0-15,4 0 1 0,1 0-1 16,2 2 0-16,3-1 0 0,2 0 0 16,-1 1 0-16,-1 0 1 0,-2 1-1 15,-6-1 1-15,-5 1-1 0,-7 2 0 16,-8-1 0-16,-7-1 0 0,-6 1-1 15,-6-2-1-15,-3 1-1 0,-3-2 0 16,-4 1-2-16,-3-2-6 0,-5 0-9 16,-5 0-27-16,-5-1-60 0,-3-2-25 0,-4 2-88 15,3-1-173-15</inkml:trace>
  <inkml:trace contextRef="#ctx0" brushRef="#br0" timeOffset="100819.28">18292 15946 362 0,'-9'-5'71'0,"6"-1"-1"16,4 0-63-16,7 1-4 16,6 1-2-16,5-1 1 0,6 2 7 0,3-1 8 15,4 0 5-15,2 2 1 0,-3 1 0 16,-1 1 2-16,-1 0-1 0,-1 0-3 16,0 1-2-16,0-1 0 0,3 0-3 15,2 0 1-15,4 0-1 0,4 0-1 0,5-3 0 16,3 1-3-16,3-2-1 0,3 1 0 15,7-3-2-15,4-3-1 0,6 2-1 16,5-1 0-16,5 1-1 0,4 1-1 16,3 0 0-16,2 2-1 0,2 3 0 15,-5 2 0-15,-3 4-1 0,-3-1 0 16,-2 1-1-16,-3-2 0 0,0 2 1 0,-1 1-2 16,-3-1 1-16,2-2 1 0,3-2 0 15,6 0 1-15,8 0 1 0,3-1 0 16,3-1 0-16,9 0 0 0,8 1 0 15,4 2-2-15,-4 1 1 0,-5 2-2 16,-1-2 0-16,-4 3 0 0,-3 2 0 16,-10 0-1-16,-10 0 0 0,-4 0 1 15,-8-2-1-15,-7-1 0 0,-9-2 0 16,-8-3 0-16,-4 0-1 0,1-3 1 16,-3 0 0-16,-1-2 0 0,1 1-1 15,-4 0 1-15,1 3 0 0,0-3-1 0,-7 3 0 16,-1 0 1-16,-5 1-1 0,-6 1 0 15,-2-1-2-15,-6 1-3 0,-3 1-4 16,-2-1-4-16,-3-1-9 0,-1 1-17 16,-2 0-29-16,-3 2-66 0,-1-1 0 15,-7-2-74-15,-10-2-128 0</inkml:trace>
  <inkml:trace contextRef="#ctx0" brushRef="#br0" timeOffset="102176.77">2359 17121 394 0,'-1'1'102'0,"0"-1"2"0,0-1-59 16,2 0-13-16,2-1-4 0,6 1-7 16,4-1-4-16,8-1-5 0,7-1-1 15,8 1 2-15,7-1-1 0,6 0-1 16,5 2-2-16,3-2-2 0,1 3-1 0,3-1-1 15,5-2-1-15,-1 3 0 0,1 1-1 16,2 0-1-16,2 1 0 0,-1 0-1 16,4 0 1-16,-1-2 1 0,4 0-1 15,6-1 1-15,1-2 1 0,8-3 1 16,9-3 1-16,4 4 0 0,4-2-1 16,2 0 0-16,9-3 0 0,4 2 0 0,-1 3-2 15,-4 5-1-15,1-4 0 0,-2 4-1 16,9 2 0-16,-8 1-1 0,-7 2-1 15,-8 0 1-15,0-1 0 0,-5 2 0 16,-5 0 0-16,-11-1 0 0,9-3 0 16,11 0 1-16,8 0 1 0,0-2 1 15,9-2 0-15,11-1 1 0,10-1 1 0,-3-1 1 16,0-3 0-16,5 4-3 16,0 2 1-16,1 0 0 0,-5 3-2 15,-6 3-1-15,-5 0-1 0,-9 4 0 16,-7-4 1-16,-4 2-1 0,-7 0 1 0,-4-3 0 15,-5 0 1-15,-2-4-1 0,5 0 2 16,1 1-2-16,6-3 1 16,1 2-1-16,9-3 1 0,8 1 0 0,7 2 0 0,-2 2-2 15,2-3 1-15,0 2-1 16,1 2 1-16,-10 2-2 0,-8-1 1 0,-8-2-1 16,-7 0 1-16,-8 5 1 0,-9-3 0 15,-11-2-1-15,-5 3 1 0,-8-4 1 16,-6 2-1-16,-8-1 1 0,-4-5 1 15,0 0 0-15,1 0 0 0,5-2 1 16,4 3-1-16,8 0 1 0,7 2-1 16,2 1-1-16,1 2 0 0,-3 1-2 0,-5 2 1 15,-5-3 0-15,-10 1-1 0,-9 0 0 16,-6-2 0-16,-8 1 1 0,-5-1 1 16,-5-1 0-16,-3 1 1 0,-2-1 1 15,-2-2 0-15,0 0 0 0,-1-2 0 16,1-1 0-16,0-2-2 0,-1 1-4 15,1 0-5-15,1-1-7 0,-1 3-10 16,0 0-29-16,0 3-60 0,-2 1-35 0,-6-2-93 16,-9 3-191-16</inkml:trace>
  <inkml:trace contextRef="#ctx0" brushRef="#br0" timeOffset="103103.51">2659 16890 394 0,'-16'0'74'0,"4"2"-20"16,5 1-93-16,3 3-14 0,3 1-3 15,5-1 0-15,3-1 2 0,0-2 15 16,4 1 30-16,0-2 25 0,2-2 19 16,-2 2 6-16,-2-1 6 0,2 0 6 15,2 0-2-15,-1 2-4 0,3-2-2 0,1 1-3 16,2 0-3-16,6-1-3 0,6 0-5 15,8-3-5-15,10-2-6 0,7 0-5 16,10 1-4-16,8-2-3 0,5 0-2 16,9 0-2-16,4 1 0 0,3 3-1 15,1 0-1-15,-2 1 1 0,7 0 1 16,6 1-1-16,-7 2 1 0,-4-2-1 16,-2 1 1-16,7-1 1 0,1-2 0 15,-5 0 1-15,-1-1 0 0,3-2 0 16,8-1 1-16,11-1-1 0,3-3-1 0,-2 1-1 15,0-2-1-15,3 0 1 0,4-1 1 16,0 0 0-16,1 1-1 0,3 3 1 16,4-3-1-16,2 6 1 0,-4-2-3 15,1 4-1-15,-1 1 1 0,-12 1-1 16,-9-4 0-16,-2 3 0 0,-1-1 0 16,2 2 0-16,-8-2-1 0,5-4 1 15,3 2-1-15,5 3 1 0,2-1-1 0,5-5 2 16,4 4-1-16,5 2 0 0,-1 2 1 15,2-5 0-15,-4 3-1 0,2 3 0 16,-12 6-1-16,-4-5 2 0,-6-1 0 16,-8 2-1-16,-10 4 0 0,-7-3 0 15,-9-5 1-15,-6 2 0 0,-11 2-1 16,-4-2 0-16,-3-2 1 0,0-2 2 16,1-3 1-16,5 5 0 0,8-4 1 0,6 1 1 15,6 0 0-15,5-1-2 0,3 1-1 16,1 4-2-16,0-1 0 0,-6 0-1 15,-7 0 0-15,-7 2-1 0,-11 1 1 16,-14 2 0-16,-11-5-1 0,-11 1-1 16,-7-2 0-16,-9 0 1 0,-6-2-3 15,-6 1-3-15,-3-2-9 0,-7 3-18 16,-6 0-79-16,-3-3-29 0,0 3-98 16,3-1-202-16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9T10:27:12.18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">
        <inkml:traceFormat>
          <inkml:channel name="X" type="integer" max="11060" units="cm"/>
          <inkml:channel name="Y" type="integer" max="622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0-09-09T10:27:50.358"/>
    </inkml:context>
  </inkml:definitions>
  <inkml:trace contextRef="#ctx0" brushRef="#br0">13729 6758 621 0,'7'-6'127'0,"-13"-2"2"16,-2 2-115-16,1 4-8 0,3-1-2 16,4 3-1-16,2 2 0 0,5-1-1 15,11 0-1-15,5-2 0 0,7 0-2 16,8-2 1-16,4-7 3 0,6-4 1 16,6-1 0-16,2-1-1 0,3 0-6 0,1 0-7 15,-3 2-23-15,1 2-63 0,-5 3-37 16,-4-4-93-16,-4 1-197 0</inkml:trace>
  <inkml:trace contextRef="#ctx0" brushRef="#br0" timeOffset="496.66">16888 6900 647 0,'16'-15'133'0,"4"-6"0"0,6 6-121 16,6 0-9-16,6 4-3 0,6-1-5 15,8 4-12-15,10 1-46 0,11 1-70 16,11-5-102-16,12-4-240 0</inkml:trace>
  <inkml:trace contextRef="#ctx0" brushRef="#br0" timeOffset="15440.87">13059 13777 372 0,'-6'-3'78'16,"1"0"-3"-16,0 3-71 0,1-2-9 15,3 4-6-15,1-2-4 0,0 0-1 16,0 1 3-16,0 1 12 0,1-1 10 16,2 1 10-16,-1 0 8 0,3-1 9 0,2 1 7 15,2-2 0-15,2-2-5 0,4 1-5 16,3-1-6-16,3-1-5 0,5 0-6 15,2 0-5-15,4-1-4 0,3 2-2 16,1 1-2-16,-2 0 0 0,2 1-2 16,-3 0 1-16,-6-2 0 0,-2 4 0 15,-4-2 0-15,-5 1 1 0,-5-1-1 16,-2-1-1-16,-4 1-3 0,-3 0-2 16,-2 0 0-16,-4-2-1 0,-2 2 1 0,-4 0 0 15,-4 0 3-15,-5 0 2 16,-4 0 3-16,-5 0 0 0,-2 2 0 0,-4-1-1 15,0 0 0-15,-2 0-2 0,0 0-1 16,1 2 1-16,1 1-1 0,0-2 1 16,3 2 1-16,4-2 2 0,3 1 1 15,4-1 2-15,4-1 1 0,4 1 0 0,5-2-1 16,2 0-1-16,2 0-3 0,2 0-4 16,2 0 0-16,0 0-2 0,4-2 1 15,3 2-1-15,3-1 1 0,3-1 2 16,5 0 1-16,3 0 1 0,4-1-1 15,0 2 0-15,4 0-1 0,2 0 1 16,0 0 0-16,1-1 0 0,-2 4 0 16,1-4 0-16,0 1 1 0,-1 0 0 15,-5 0-1-15,-1-1 0 0,0 1 1 0,-3-1-1 16,-1-1 0-16,-1 0 0 0,-2-1 1 16,-1 0 0-16,-3 2 0 0,-3-2-2 15,-2 2 0-15,-4 2-2 0,-1-1-3 16,-4 1 0-16,-5 0 1 0,-3 2-1 15,-3-1 2-15,-5 3 2 0,-4 0 2 16,-7-2 2-16,-6 2-1 0,-4-2 1 16,-5 1 0-16,-1-1-1 0,-1-2 0 15,1 1 0-15,2 2 0 0,4-1 0 0,3 2 1 16,5-2 0-16,7 2 0 0,4 0 1 16,6-3-2-16,3 1-1 0,6 0-1 15,1-2-1-15,6-2 0 0,3 4-1 16,4-2 1-16,5-2-1 0,5 2 2 15,5 0 0-15,4 0 0 0,5 3 1 16,3-6-1-16,1 3 2 0,-1 3-1 16,-1-2 1-16,-2-2 0 0,-3 1 0 0,-4-3 1 15,-5 3-1-15,-4-2 0 0,-6-1 0 16,-3 1-1-16,-3 2-2 0,-3-1-1 16,-5 1-1-16,-4 1 0 0,-2 0-1 15,-6 0 2-15,-2 1 0 0,-6 0 2 16,-6-1 2-16,-3-1 1 0,-2 2-1 15,1-2 1-15,-1 0-2 0,1 0 1 0,3 0 0 16,6 1 0-16,2-1-1 16,2 0 1-16,4 0 0 0,3 0 0 0,4 0 0 15,2-1-2-15,2 2 1 0,0-1-1 16,3 0-1-16,1 0 0 0,2 1 0 16,0 0-1-16,1 2 1 0,1-3 1 15,1 2 0-15,0-1 0 0,2 2 0 16,-2-2 1-16,1 1 0 0,-1 0 1 15,2-2-1-15,-2 1 0 0,1-1 0 16,-1-1 1-16,2-1-1 0,-1 2 0 16,0-1 1-16,2 0 0 0,-1 0 1 0,1-2 0 15,1 5 0-15,0-5 1 0,2 2-1 16,2-3 0-16,4 4 0 0,-1-1-1 16,2 0-1-16,3-2 1 0,0 2-1 15,1-3 0-15,-4 3 0 0,2-3 0 16,-3 1 0-16,-2-1 0 0,-2 2-1 15,-4 0 1-15,-3 0-2 0,-2 2 0 0,-3 0-1 16,-1 0-1-16,-1 0-4 0,0 0-5 16,-2 1-9-16,0 0-29 0,-3 3-76 15,-4 0-10-15,-4-2-86 0,-8 1-164 16</inkml:trace>
  <inkml:trace contextRef="#ctx1" brushRef="#br0">20674 12637 0,'0'0'16,"0"0"-16,0 0 16,0 0-16,0 0 15,6-92 1,-12 43-16,-4 6 16,7 9-1,-6 7-15,3 14 16,3 4-1,3 6-15,0 0 16,0 0 0</inkml:trace>
  <inkml:trace contextRef="#ctx0" brushRef="#br0" timeOffset="38775.87">14835 10904 535 0,'2'-11'138'0,"0"5"6"0,-1 2-62 16,-1 1-31-16,1 0-12 0,0 1-9 16,-1 1-8-16,2-1-5 0,-1 2-7 15,1 2-2-15,2 1 0 0,1 6-1 0,1 6 2 16,0 2 2-16,-1 7 1 16,0 4 3-16,-4 2 1 0,0 3 0 0,-2-1-1 15,-3-2-2-15,2-1-2 0,0-6-2 16,-2-2-2-16,3-2-3 0,-1-4 0 15,2-2-1-15,2-4-1 0,-2-3 1 16,1-2 3-16,1-4 0 0,1-5 1 16,0-4 0-16,0-2 0 0,-2-5 0 15,2-2-1-15,-3-4-2 0,-2-1-1 16,1-1-1-16,-3-3 0 0,1-1-1 0,-2 0 0 16,1 2 0-16,2 2 0 0,1 3-1 15,-1 1 0-15,2 6-1 0,2 4 0 16,-1 3 1-16,1 0-1 0,-1 4 0 15,2-2 1-15,-1 2 0 0,1 0 0 16,-2 0 0-16,0 2 0 0,-1 0-1 16,1 2-1-16,2 3 1 0,-2 2-1 15,2 2 1-15,-1 7 1 0,0 2 1 16,1 4 1-16,-1 0 1 0,0 1 1 0,-1-1-1 16,0-4 0-16,2-2 0 0,-2-4-1 15,1-4-2-15,-1-2-2 0,2-3-6 16,-2 0-9-16,-1-4-12 0,0 2-15 15,1 0-16-15,-1-1-92 0,2 2-32 16,-2 2-112-16,-3 2-224 0</inkml:trace>
  <inkml:trace contextRef="#ctx0" brushRef="#br0" timeOffset="39802.53">13980 13625 490 0,'-1'-6'138'15,"-2"2"3"-15,2 0-13 0,1 2-86 16,0 1-16-16,0 2-8 0,3 1-4 16,-1 3-2-16,2 3 1 0,-1 0 1 15,2 4 3-15,0 4 2 0,0 5 4 16,0 1-1-16,-1-2-1 0,-2 1-1 16,1 1-2-16,-1-1-2 0,0-1-3 0,1-3-1 15,-1-2-3-15,1 2-1 0,0-1-3 16,1-1-1-16,0 0 0 0,0-3-1 15,-1-1-3-15,0 0-5 0,-1-2-11 16,-1-2-12-16,1-1-15 0,-2-1-23 16,1-4-114-16,-2-2-128 0,4-4-296 0</inkml:trace>
  <inkml:trace contextRef="#ctx0" brushRef="#br0" timeOffset="40011.8">14167 13789 663 0,'-3'-1'149'0,"-1"0"2"0,0-1-116 15,4 1-14-15,2 2-5 0,0-1-5 0,2 0-5 16,1 0-2-16,0-1-1 0,1 1 1 16,0 0 0-16,-1 0-2 0,-2-1-5 15,0 1-6-15,-1 0-7 0,-2-1-9 16,2 1-24-16,-1 0-60 0,0 0-43 15,1-2-98-15,1 1-206 0</inkml:trace>
  <inkml:trace contextRef="#ctx0" brushRef="#br0" timeOffset="40199.25">14318 13753 616 0,'-1'5'147'16,"1"-5"4"-16,0 0-91 0,0 0-23 15,0 0-7-15,1 0-5 0,-1-1-5 0,3 1-5 16,-2 0-3-16,0 0-3 0,1 0-2 16,0 0-6-16,-1 0-11 0,0 0-11 15,0 0-12-15,1 0-42 0,-1 0-89 16,0 0-116-16,0 0-267 0</inkml:trace>
  <inkml:trace contextRef="#ctx0" brushRef="#br0" timeOffset="40380.32">14464 13692 590 0,'-1'1'142'0,"-1"2"2"0,2-3-67 16,-1 0-52-16,1 1-9 0,0-1-6 16,1 0-6-16,2 0-2 0,-1 0-3 15,1 0-4-15,-1 0-6 16,2-2-10-16,1 0-39 0,-2 0-84 0,0-2-109 0,-1 2-262 15</inkml:trace>
  <inkml:trace contextRef="#ctx0" brushRef="#br0" timeOffset="40578.07">14619 13666 598 0,'-1'2'143'0,"-1"0"0"16,2-2-64-16,-1 1-58 0,1-1-11 16,1 0-11-16,-1 0-9 0,1 0-12 15,1 0-26-15,1 0-69 0,1-1-27 16,-2 0-91-16,2-2-182 0</inkml:trace>
  <inkml:trace contextRef="#ctx0" brushRef="#br0" timeOffset="40905.18">14760 13583 642 0,'0'-6'151'16,"0"-3"6"-16,2 5-99 0,0-4-18 15,2 5-4-15,-1 0-7 0,1 3-4 16,1 0-3-16,1 4-5 0,0-1-2 16,3 4-2-16,-1 0-2 0,3 1-1 15,0 4-1-15,2-3-2 0,0 2-2 0,2 0 0 16,1-1-2-16,-2-1 0 0,1-2-3 16,-3 0-4-16,1-2-5 0,-2 0-7 15,-4-2-7-15,-1-1-8 0,-1-1-7 16,-3-1-4-16,1 0-3 0,-2-1-12 15,-1-1-27-15,-1-2-45 0,1-2-21 16,0-4-83-16,-1-1-164 0</inkml:trace>
  <inkml:trace contextRef="#ctx0" brushRef="#br0" timeOffset="41105.61">14972 13502 578 0,'-2'-5'145'0,"-2"1"5"0,0 2-76 0,-2 4-24 15,0 1-12-15,-4 6-9 0,1 2-5 16,-4 1-5-16,-1 6-4 0,-5 2-2 15,2 1-2-15,-2 2-4 0,-1-1-2 16,0 0-1-16,3 0-1 0,2 0-1 16,4-3-3-16,4-2-4 0,2-5-4 0,3-1-4 15,3-4-4-15,3-3-4 0,1-8-5 16,-1-3-4-16,3-3-4 0,-1-1-8 16,-1-1-21-16,-1-1-40 0,0-3-43 15,0 2-88-15,-2-1-189 0</inkml:trace>
  <inkml:trace contextRef="#ctx0" brushRef="#br0" timeOffset="41305.61">14845 13494 491 0,'4'-20'138'16,"-2"4"8"-16,0 3-48 0,0 2-22 15,-2 2-17-15,1 4-13 16,-1 3-9-16,0 2-8 0,1 2-5 0,-1 4-3 16,1 3-2-16,1 6-3 0,-1 2-2 15,0 4 0-15,-1 3 2 0,1 2-3 16,0 2-2-16,1-2-4 0,0-2-2 15,3-2-8-15,0-1-8 0,1-1-9 0,1-4-11 16,0 0-12-16,-1-3-12 0,-1-2-30 16,-2-1-78-16,1-3-9 0,-4-7-90 15,-4 1-173-15</inkml:trace>
  <inkml:trace contextRef="#ctx0" brushRef="#br0" timeOffset="41605.61">14753 13625 717 0,'-5'0'163'0,"1"-3"2"16,3 2-123-16,2 0-9 0,4 1-5 16,4 0-5-16,3-1-4 0,2 1-3 15,4-2 1-15,2 1-1 0,2-2-2 16,-2 0-2-16,-1 1-2 0,-1-3-2 15,-2-1 0-15,-1 0-2 0,-3-1 0 16,-2 1-1-16,-3 1 0 0,-1 0-1 0,-2 2-1 16,0 0-2-16,-3 2-2 0,-1 1-1 15,0 0-2-15,0 1-1 0,0-1-5 16,0 2-5-16,-1-1-9 0,1 0-11 16,0-1-18-16,1 0-93 0,1-1-38 15,0-7-116-15,5-1-242 0</inkml:trace>
  <inkml:trace contextRef="#ctx0" brushRef="#br0" timeOffset="67587.6">16621 11291 357 0,'-13'-7'81'15,"5"2"2"-15,0-1-59 0,4 4-1 16,1-1 6-16,2 2 3 0,0 0 0 0,-1 1 33 15,0 0-33-15,1 0-3 16,0 1-5-16,0-1-6 0,1 0-7 16,1 0 2-16,5-1-1 0,5-1-1 15,6 0 1-15,10-2 0 0,9 2 2 16,10-1 5-16,9 1-3 0,4-1-2 16,6-1-3-16,2-1-1 0,4 0-2 15,2 0-1-15,0 0-2 0,1 1-2 16,-3 2-1-16,0-1 0 0,-4 3 0 15,-3-1-1-15,-7-1-1 0,-5 0 0 0,-4-1-1 16,-5-1 0-16,-7 3-2 0,-8 0 0 16,-4 1-1-16,-10 0-5 0,-4-3-3 15,-9 2-7-15,-8 1-16 0,-6-1-34 16,-9 1-74-16,-7-1-100 0,-6 3-229 16</inkml:trace>
  <inkml:trace contextRef="#ctx0" brushRef="#br0" timeOffset="68076.59">16442 11462 220 0,'-18'11'69'0,"1"-3"11"15,2 2-22-15,4-3 3 0,2-2 4 0,4 0-5 16,4-1-2-16,4-2-5 0,4-1-6 16,6-1-9-16,7-2-5 0,5 0-6 15,6-3-3-15,9-3-5 0,10-1-4 16,10-1-4-16,7-1-3 0,7 0-2 0,5 0-1 16,6 1-1-16,4-1-1 0,3 2-1 15,-1 1-1-15,-4-1 1 0,0 3 0 16,-2 0 0-16,-2-1 0 0,-5 3 0 15,-7 0 0-15,-5 1 0 0,-5-1 0 16,-7 0-1-16,-7 2 1 0,-10 2 0 16,-8-2 0-16,-8 1 2 0,-8 1 3 15,-4-1 4-15,-4 1 2 0,-4-2 1 0,0-1 1 16,-2-1 1-16,0 1-1 0,-2-1-3 16,2-1-3-16,-1 2-2 0,0 0-1 15,-1 1-1-15,1 0-1 16,0 2-2-16,1-1 0 0,0 1-3 0,1 0-6 15,-2-1-9-15,2 1-10 0,2-1-14 16,-2 1-86-16,0-3-36 0,-5 2-106 16,-4-3-218-16</inkml:trace>
  <inkml:trace contextRef="#ctx0" brushRef="#br0" timeOffset="73877.7">22069 13833 400 0,'-40'-32'83'0,"-3"2"1"16,3 4-79-16,-8 6-6 0,-4 4-5 15,-4 3-1-15,-1 2 0 0,-7 0-1 16,-3-1 1-16,-6-2 3 0,0-2 6 16,-6 0 4-16,-1 2 4 0,-3-4 4 15,-2 1 2-15,1 0 4 0,0 1 4 16,-2 0 2-16,4 5 1 0,0 1 1 15,-3 6 0-15,0 0-2 0,-3 6-3 0,-1 8-4 16,2 5-3-16,-4 1-5 0,-5 1-3 16,4 1-3-16,4 4-1 0,2 2-1 15,4-4-1-15,4 0 0 0,3 1-1 16,3 2 0-16,2 2 1 0,4 0-1 16,0 6 0-16,2 4 0 0,0 8 1 15,3 3 0-15,-2 1 1 0,2 4-1 0,1 1 1 16,0 0 0-16,1-2 0 0,2 3-1 15,4 4 0-15,8 4 0 0,4 6-1 16,6-1 0-16,4 1-1 0,7 4-1 16,3-6-1-16,1 0-1 0,4-1 0 15,2 1 0-15,1 1 0 0,4 0 1 16,3-2 0-16,2 3 1 0,3-5 0 16,3 0-1-16,5 0 0 0,4 2 0 15,7-2-1-15,1 3 0 0,6-2 1 0,4 2 0 16,7-3 0-16,4-1 0 0,4 6 2 15,4 0-1-15,7-1 0 0,3 1 0 16,-1 2 1-16,1-4 1 0,-1 2-2 16,1-4 2-16,-1-3 1 0,-4 3-1 15,2-1-1-15,3-3-2 0,2 2 1 16,0-6 4-16,2-4 1 0,3 0 3 16,6-6 2-16,5 1 3 0,5-1 3 15,2-3-2-15,7 0-3 0,4 0-4 16,7-4-2-16,3-4-1 0,-1-6-2 0,-2-7-1 15,3-5 1-15,2-5 1 0,0-6 0 16,-5-8-1-16,-2-5 1 0,-4-4-1 16,1-1 2-16,-2-3-2 0,-5-3 2 15,-9-5 1-15,1 1 1 0,-2-1 1 0,1 0 0 16,-1-2 0-16,-3-4 0 0,-1 2 0 16,-2 0-3-16,-3-4 0 0,-3 0 0 15,-6-5-1-15,-2-1 0 0,-1-5-1 16,-2-9 0-16,1-8 0 0,-8-3 0 15,-4-5 0-15,-6 0 3 0,-6-4 3 16,-10-1 2-16,-9 2 2 0,-7 1 1 16,-4 1 2-16,-6 1-1 0,-4-2-3 15,-4 0-2-15,-3 3-3 0,-3-2-2 16,-1-3-1-16,-3-2-2 0,-3 1 0 0,-3-2-2 16,-2-1 0-16,-2-1-1 0,-5 1 1 15,-3 4-2-15,-5 2 1 0,-4 6 1 16,-5 0-1-16,-7 4 1 0,-8 4-1 15,-5 6 0-15,-5 1 1 0,0 1-1 16,-2-2 2-16,-1 1 2 0,2-1 0 16,4-1 2-16,4-3 1 0,5 3 0 15,3 2 1-15,4 1-2 0,7 2-1 0,6-2 0 16,7 0-1-16,2 4-3 0,3 1-1 16,0 3-2-16,-2 3-4 0,0 5-5 15,-6 9-10-15,-7 7-12 0,-7 7-37 16,-8 11-79-16,-16 4-109 0,-9-1-251 15</inkml:trace>
  <inkml:trace contextRef="#ctx0" brushRef="#br0" timeOffset="78765.42">20819 10800 329 0,'-30'-16'49'0,"3"-6"-8"0,0 3-63 15,4 1-12-15,0 4-3 0,0 0 2 16,-3 1 14-16,0 1 23 0,-2 1 22 16,-5 1 14-16,-4 1 12 0,-4 1 6 15,-5 1 5-15,-2 3-1 0,-1 1-7 16,-1 3-10-16,0 3-6 0,4 0-9 16,0 2-5-16,2 2-6 0,0 1-4 15,1 0-3-15,-1 1-2 0,2 0-4 0,1 0 0 16,-2 4 1-16,2 1 1 0,5 2 1 15,0 3 1-15,4 3 2 0,2 6 1 16,2 5 0-16,2 5-1 0,4 2-1 16,1 7-2-16,3 2-1 0,2 1-1 15,2 1-2-15,3 2 0 0,3 3-2 16,1 1 0-16,5 4 0 0,2 2 0 0,4 0-1 16,2 0 0-16,1 5 1 0,0-3-1 15,3 6 0-15,1 4 1 0,0 3 0 16,-1 2-1-16,1 3 1 0,-1 1 0 15,2 6 3-15,0-3 0 0,1-3 1 16,-2-1 1-16,0 1 1 0,1-2-1 16,0-1 0-16,2-2-2 0,-2-3-1 15,4 0-1-15,0-1 0 0,2 1-1 16,-1 6 0-16,-1 4 0 0,0-1 1 0,0 1 2 16,-4 3 0-16,-2 3 0 0,-1 6 2 15,-4-5-1-15,0-4-1 0,-2 1 0 16,0-3-1-16,-2-3-2 0,3-2-1 15,2-7-2-15,5-5-1 0,2-6-1 16,7-4-1-16,3-5-1 0,5-8 1 16,3-5 1-16,3-6 1 0,2-5 1 15,2-5 3-15,-2-3 0 0,4-3 1 0,-2-3 0 16,3-1-1-16,1-2 0 0,-3-3-1 16,-1-2-2-16,-5-1 0 0,-4-3 0 15,-2-7-1-15,-6-2 2 0,0-5 1 16,-3-5-1-16,2-5 2 0,2-4 2 15,3-6 0-15,5-1 0 0,2-3-1 16,4 0 1-16,0 0 1 0,4-2 0 16,4 0 0-16,1-2 0 0,-1-1 0 15,0-2 0-15,-1 0-1 0,0-5 1 0,-4 1-2 16,-2-1 0-16,-3-1 0 0,-1-3-1 16,2-5-2-16,-2-6 0 0,5-4-1 15,1-4 1-15,2 0-1 0,1-1 0 16,3 0 1-16,-3 3 2 0,-5 0-1 15,-7 2 2-15,-3 4 0 0,-8-2-1 0,-8-1 0 16,-5 2 0-16,-6 1-1 16,-3-1 0-16,-5-3 0 0,-6-7 0 0,-3 0 0 15,-5-5 0-15,-1-3 1 0,-3-8 0 16,0-3 1-16,-1 1-1 0,1-1-1 16,0 6 1-16,1-2 1 0,1 2 2 15,-3 4 1-15,-3 5 2 0,1 7 2 16,-3 1 0-16,-5 3-1 0,-4 5-1 15,-4 4-4-15,-6 3-1 0,-3 1-1 16,-7-7-1-16,-3 1 0 0,0 0 0 0,-3-3 1 16,0-2 0-16,-3-1 0 0,-1 4 0 15,-1 3 0-15,1 2-1 0,-1 0 0 16,3 10-1-16,2 5 0 0,-2 6-1 16,-1 6 1-16,-3 10 0 0,-7 12-1 15,-4 10-5-15,-12 10-5 0,-9 9-8 0,-8 9-15 16,-3 11-116-16,-6 6-2 0,-3 2-100 15,0-2-190-15</inkml:trace>
  <inkml:trace contextRef="#ctx0" brushRef="#br0" timeOffset="83367.6">21646 7684 410 0,'-7'5'102'0,"1"-1"5"15,5-2-49-15,0-2-23 0,0 0-6 16,1 0-3-16,0 0-4 0,-2 0-2 15,2 0-4-15,-1 1-3 0,-1-2-2 16,-1 0-1-16,1 0 0 0,-2-2 0 16,1-2 1-16,-2-1 1 0,0-3 0 15,0 0 1-15,-1-5 1 0,-2-2 1 0,2-2 3 16,-1-4-1-16,1-5 0 0,0-5 2 16,1-2-1-16,0-5 0 0,1-4-1 15,2-1-3-15,-2-4-1 0,2 1-1 16,-1 2-3-16,2 1-1 0,0 1-3 15,1 0-1-15,-2-2-2 0,2 1 0 16,0-5-1-16,-2 0 0 0,1-3-1 16,-3-2 1-16,0 2-1 0,1 0 1 0,0 1-1 15,0 1 1-15,0-4-1 0,-2 0 1 16,2 0 0-16,-2 2 2 0,-3 0 0 16,1 0 1-16,-2 5 2 0,0 5-1 15,0 5 1-15,3 5-1 0,0 3-1 16,2 4-1-16,2 5-1 0,0 0 0 15,2 0-2-15,0 1 1 0,2-2-1 16,-1-1 1-16,-1-1-1 0,0 1 1 0,0-2-1 16,-1 2 1-16,-2 1-2 0,1 1 1 15,-3 1 0-15,1 5 1 0,1-1-1 16,-1 3 0-16,0 2 1 0,2 2-1 16,1 4 1-16,-1-1-2 0,4 0-1 15,-2 0-1-15,2 1-1 0,0 0 1 16,3 1-1-16,3-2 0 0,3 0 1 15,1 1 1-15,4 1 1 0,2-1 0 16,3 2 1-16,1-2 0 0,-1 1 0 0,1 0 0 16,2-2 0-16,2 0 1 0,-1-1-1 15,2 1 1-15,2 0-1 0,3 3 1 16,3-1 0-16,3 3-1 0,3 0 0 16,3 3 0-16,5-1 0 0,1-1 0 15,8-1 1-15,1 1-1 0,8 1 0 0,5 0 0 16,4 2 0-16,1-2 1 0,4 1-1 15,-1-1 0-15,-1 2 0 0,-1 0 0 16,-4 0 1-16,-4 0-1 0,-5 1 0 16,-3 2 0-16,-3-1 0 0,-4-1 1 15,-8-2-1-15,-4-3 0 0,1 1 0 16,4 0 1-16,-1 2-1 0,4 0 0 16,0 4 0-16,4-3 0 0,3 0 0 15,1 0 0-15,-2-2 0 0,7 1 0 16,0 0 1-16,-1 0-1 0,-2 0 0 0,-3 4 0 15,-5-3 0-15,-8 3 0 0,-9-2 0 16,-8-1-1-16,-7 1 0 0,-4 1 0 16,-4-1-1-16,-3 1 0 0,-1 1 0 15,-3-1 0-15,-1 0 0 0,-1 2 1 16,3 1 0-16,-1 1 0 0,1 3 0 16,0 3 1-16,2 4 0 0,2 2 0 0,3 1 0 15,-2 3 0-15,1 0 0 0,3 0 0 16,-1 1 0-16,2 0 0 0,-2 2 0 15,-1 0-1-15,0 0 1 0,-1 3-1 16,-2 0 0-16,-1 2 0 0,-2 3 0 16,-4 1-1-16,0 0 1 0,-1 1 0 15,-3 2 1-15,0-2 0 0,2 0 0 16,-1-2 0-16,2 2 0 0,2 0 1 16,-2 2-1-16,3 2 1 0,-1 1-1 15,0 2 1-15,0 2-1 0,-1-3 0 16,1 1 1-16,0-4-1 0,-1 0 1 0,1-1-1 15,0-2 0-15,-1-1 1 0,1 2 0 16,-1 4-1-16,-2 2 0 0,0 1 1 16,1 1-1-16,-1 0 0 0,2 0 0 15,0-2 1-15,1-2-1 0,-2 0 0 0,3-2 0 16,-2-3 0-16,1 3 0 0,-3-2 0 16,1-1 0-16,-1 1 1 0,0-2-1 15,-4-2 0-15,1 0 1 0,0-3 0 16,-2-1 0-16,0-3 0 0,0-1 0 15,0-1 0-15,0 2-1 0,1-1 1 16,-1 0-1-16,2 0 1 0,0 4 0 16,0 1-1-16,1 1 1 0,0 1 0 15,0-2-1-15,1 1 1 0,-1-2-1 0,1-4 1 16,-1-4-1-16,0-3 0 0,0-5 1 16,0-2-1-16,0-2 0 0,0-4 0 15,0 0 0-15,-1-2 0 0,1 0 1 16,0 0-1-16,0 0 0 0,0 0 0 15,0 1 0-15,0-1 0 0,0 0 0 16,1 1 0-16,-1-1 0 0,0 2 0 16,0-3 1-16,1 1-1 0,-1-1 1 0,0-2-1 15,0 1 1-15,0-2-1 0,0 0 0 16,-1 0-1-16,1-2-1 0,-2 1 1 16,-2-1 0-16,-3 0 0 0,-4-1 1 15,-7 2 0-15,-6-1 1 0,-6 2 1 16,-6 0-1-16,-5 2 0 0,-3 3 0 15,0 2-1-15,-1-1 1 0,3 1 0 16,0-1 0-16,2 0 0 0,0-2 0 16,-1-3 0-16,0 1 0 0,0-3 0 0,1 1-1 15,-2-1 1-15,3 1-1 0,-2-1 1 16,3 3-1-16,-1 0 1 0,-2-1-1 16,-6 4 0-16,-6-1 1 0,-4 2-1 15,-4 0 0-15,-2-1 0 0,-1 2 1 16,2 2-1-16,6-2 0 0,5 1 0 15,7-2 1-15,5 0-1 0,5-2 0 16,4-2 1-16,6-3-1 0,3-1 1 16,4-1 0-16,2 0 1 0,4-1-1 0,1 1 1 15,2-1 0-15,-1 1 0 0,1-1 0 16,-1 2 0-16,-2-1 0 0,0 1-1 16,0-1 0-16,-1 1 0 0,-2 1-1 15,0 0 0-15,-1-1 1 0,1 2-1 16,0-1 1-16,-1 0 0 0,-1 0 1 15,3-1-1-15,-2 1 1 0,0-2 0 0,-1 1 0 16,-1 0 0-16,0 0 0 0,-1 0 0 16,-3 1 0-16,-2 1-1 0,-6-1 1 15,1 1 0-15,-4 1-1 0,-1 0 1 16,0 1-1-16,3-3-1 0,3 1 1 16,7-1 0-16,4 0-1 0,5-1 1 15,6-1 0-15,4 0-1 0,2-1 2 16,0 2 1-16,2-1 3 0,1 0 1 0,-2 0 2 15,2-1 1-15,-2 0 2 0,-1 1-1 16,-1-2-1-16,0 1-2 0,0 1-2 16,-2-2-2-16,-1 1-2 0,0-1-2 15,-1 1 1-15,-2 1-2 0,-1-2 1 16,-2 2 0-16,0 0-1 0,1 0-7 16,2 1-9-16,0 0-17 0,6-2-24 15,6 1-80-15,12-6-55 0,9-2-126 16,12-2-260-16</inkml:trace>
  <inkml:trace contextRef="#ctx0" brushRef="#br0" timeOffset="88482.68">21087 7305 342 0,'-2'-11'92'15,"0"2"6"-15,2 2-40 0,-1 1-20 16,1 5-8-16,0 0-5 0,0 1-9 16,-1 0-8-16,1 2-5 0,0 0-3 15,-1 2 1-15,-1 1 3 0,0 3 3 16,0 3 2-16,-1 1 3 0,1 4 3 0,0 0 3 16,1 1 1-16,1 1 1 0,1 2 0 15,3 0 1-15,0-2-1 0,2 2-3 16,0 0-2-16,0 0-1 0,2 0-1 15,-1-2-2-15,0 0-1 0,-1 2-2 16,-1-3-1-16,0-1-1 0,-1-1-2 16,-1 1-1-16,0-3 0 0,1 1-3 15,-2-5-5-15,2-1-4 0,1-3-5 0,0-3-5 16,3-3-15-16,2-3-31 0,0-2-71 16,0-1 0-16,-2-1-77 0,-2 3-143 15</inkml:trace>
  <inkml:trace contextRef="#ctx0" brushRef="#br0" timeOffset="93401.04">22893 5314 271 0,'-2'-10'82'16,"1"3"9"-16,-1-1-26 0,-2 2-11 15,2 0-4-15,-3 4-6 0,0-1-7 16,0 1-8-16,-1 0-9 0,1 1-5 15,-1 0-3-15,-2 2-3 0,1-1-1 16,0 0-2-16,-1 0-1 0,1 0-1 0,0 0-1 16,0 1-1-16,1 1 0 0,0-1-1 15,0 3 1-15,-1 0 2 0,-2 4 1 16,1 4 2-16,-1 3 2 0,2 3 0 16,-1 4 0-16,2 3 0 0,1 2-2 15,3-3-3-15,2-1-2 0,1-2-6 16,5-4-5-16,6-3-7 0,4-6-17 15,4-1-28-15,6-6-60 0,3-5-4 0,4-6-69 16,-2-2-120-16</inkml:trace>
  <inkml:trace contextRef="#ctx0" brushRef="#br0" timeOffset="93867.79">23065 5320 388 0,'-5'0'89'0,"-1"1"3"16,-1 2-49-16,-2 1-29 0,-2 4-4 15,-1 0-2-15,-3 1 0 0,2 3 2 0,-2 0-1 16,1 1 1-16,1 0-1 15,3 1-2-15,3-1-2 0,2 1-3 0,3-3-3 16,3-3-1-16,3 0-1 0,3-5 0 16,3-2 2-16,3-4 3 0,2-2 2 15,2-3 0-15,0-1 2 0,-1-4 0 16,-1 2 3-16,-3-1 2 0,-3 1 0 0,-3 1 4 16,-2 1 2-16,-2 2 1 15,-1 1-1 1,-1 1-2-16,-1 3-5 0,1-1-5 0,-1 1-3 0,0 2-2 0,-1 0 0 15,1 2-1-15,0 1 1 0,-2 2 2 16,2-1 2-16,0 2 0 0,-2 2-1 16,2 1 0-16,1 2 0 0,-1 1 0 15,1 2 1-15,0 1 0 0,0 1 1 16,0 0-1-16,0-1 0 0,0 1-1 16,0 0-3-16,0-3-8 0,1 0-19 0,3-2-30 15,0-2-48-15,1 0-24 0,2-5-80 16,0-3-147-16</inkml:trace>
  <inkml:trace contextRef="#ctx0" brushRef="#br0" timeOffset="94083.12">23177 5450 483 0,'-4'-2'112'15,"0"-1"2"-15,2 0-80 0,0 3-16 16,0 4-6-16,2 1-4 0,2 5-2 15,0 1-4-15,0 2-1 0,1 4 2 16,-1 3 1-16,2 1 1 0,-3 1-1 16,2 0-3-16,-3 1-7 0,2-1-14 15,-1 1-15-15,3-3-19 0,-2-4-23 16,3-4-20-16,0-2-18 0,1-5-50 0,-1-8-73 16</inkml:trace>
  <inkml:trace contextRef="#ctx0" brushRef="#br0" timeOffset="94335.49">23217 5474 452 0,'-2'-5'97'0,"-1"0"0"0,2 2-80 0,0-2-13 16,1 1-4-16,2 0 0 0,1 2-1 16,0-2 0-16,2 2 1 0,1 1 1 15,1 1 0-15,0 2-2 0,1 2-1 16,1 1-2-16,0 1-1 0,-1 2-3 15,0 2-1-15,-2 0-1 0,-6 1-2 16,-3-1 2-16,-3 0 0 0,-2 1 3 16,-3-2 2-16,-2 1 4 0,0-1 3 15,-1 1 2-15,2-2 1 0,1 0-7 0,0-2-13 16,1-1-30-16,3-4-39 0,2-2-66 16,3-3-148-16</inkml:trace>
  <inkml:trace contextRef="#ctx0" brushRef="#br0" timeOffset="94590.86">23383 5335 411 0,'1'-7'91'0,"-1"3"0"16,1 1-74-16,1 2-11 0,2 3-2 0,0 3 0 15,-1 4-2-15,4 3-2 0,-3 3 1 16,1 3 5-16,-1 4 1 0,-3 1-2 16,-1 2 0-16,-2-2 0 0,-1 0 0 15,1-2-5-15,-2-1-9 0,3-3-12 16,0-2-16-16,2-2-23 0,1-2-36 16,1-3-62-16,-2-5-121 0</inkml:trace>
  <inkml:trace contextRef="#ctx0" brushRef="#br0" timeOffset="94771.64">23466 5397 168 0,'6'-1'0'0,"-1"0"-24"0,0-1-120 16</inkml:trace>
  <inkml:trace contextRef="#ctx0" brushRef="#br0" timeOffset="95248.87">23673 5436 339 0,'0'0'87'0,"0"-1"2"16,-3-1-41-16,2-1-18 0,0 1-14 15,-1-2-9-15,-1 2-5 0,1-1-2 16,-1 1-1-16,1 0 1 0,-2 2 0 16,-1 3 4-16,1-1 3 0,-2 3 3 0,0 3 1 15,0-1 1-15,-1 3 1 0,-1 1 1 16,1 1 0-16,-2 0 0 0,2-1-2 15,0 1-2-15,2 1-3 0,0-2-3 16,3 0-2-16,2-1-2 0,2-1-1 16,3 0-3-16,1-2-2 0,1-2 0 15,2-1-3-15,1-3 0 0,0-1-4 16,-1-4-3-16,0 0 2 0,-1-3 3 0,0 1 4 16,-3-2 5-16,-2 2 6 0,0-1 9 15,-2 1 6-15,-1 1 3 0,-1 3 1 16,0 0-2-16,1 0-3 0,-2 1-6 15,1 1-5-15,1 3-4 0,0-2-2 16,1 1-2-16,-1 3 0 0,2 0 1 16,-1 0 0-16,1 0 1 0,1 1 0 15,0 0-1-15,1-1-3 0,0 0-6 16,1-1-7-16,0-1-10 0,-1-2-10 0,3 1-12 16,-1-4-15-16,0 0-18 0,0-3-25 15,-1-1-49-15,0-1-98 0</inkml:trace>
  <inkml:trace contextRef="#ctx0" brushRef="#br0" timeOffset="95411.29">23737 5462 375 0,'0'-3'92'15,"0"2"1"-15,0 0-47 0,0 1-26 16,0 1-9-16,1 0-4 0,0 3 0 16,0 1-1-16,0 2 0 0,2 2 1 15,-1 1 4-15,0 0-1 0,-1 1 0 16,1 1-2-16,-2-1-6 0,0 0-16 15,0 0-14-15,0-1-29 0,-1 0-44 16,0-4-2-16,0-1-59 0,-1-3-84 0</inkml:trace>
  <inkml:trace contextRef="#ctx0" brushRef="#br0" timeOffset="95559.79">23757 5290 423 0,'-5'-3'96'0,"2"3"-5"0,-3 0-31 16,2 0-109-16,0 2-50 0,2-1-4 15,1 2-57-15,-1 2-99 0</inkml:trace>
  <inkml:trace contextRef="#ctx0" brushRef="#br0" timeOffset="95977.95">23924 5532 524 0,'-1'3'110'16,"-3"1"1"-16,2 0-95 0,-1 2-8 16,1 1-3-16,0 2 0 0,1-1-1 15,2 1 0-15,1 0-2 0,0-1-3 0,-1-1-1 16,2 0-1-16,-1-3-1 15,0-1 1-15,-2-1 0 0,0-2-2 0,-2-2-1 16,0-3 3-16,-1-1-1 0,0-3-1 16,-1 0-2-16,2-2-1 0,0-1 4 15,1 3 4-15,1-2 2 0,3 1 5 16,-1 3 2-16,2-2 4 0,-1 2 1 16,1-1 1-16,0 2-2 0,1 1-2 15,-2-1-2-15,2 1-3 0,0 2-1 0,-1 0 0 16,1 3-2-16,0-1-1 15,-1 1 0-15,1 4-1 0,2-1 0 0,0 3-2 16,-1 0 0-16,1 2 0 0,-1 2-1 16,1 1 1-16,-3-2 1 0,1 1 0 15,-1-1-2-15,0 1-3 0,-2-3-6 16,2-2-9-16,0 0-16 0,-1-2-14 0,2-1-28 16,0-4-41-16,1-1-71 15,1-3-142-15</inkml:trace>
  <inkml:trace contextRef="#ctx0" brushRef="#br0" timeOffset="96315.8">24109 5482 430 0,'1'-4'114'0,"0"1"5"0,-2 1-44 16,1 2-30-16,0-1-15 0,-1 1-9 15,1 0-5-15,0-1-2 0,0-1-3 16,0 2 0-16,0-1 0 0,0 1 0 16,1-1-1-16,-1-2 0 0,1 2-2 15,1 0-1-15,-1 0-2 0,-1-1-3 0,1 2-3 16,0 2-3-16,-1 1-1 0,2 2 0 15,-2 5 0-15,-2 0 1 0,2 1 1 16,0 2 3-16,0 1 1 0,0-2 1 16,0 0 0-16,3-2-1 0,2-1-2 15,1-2-2-15,1-2 0 0,4-1 0 16,1-4 0-16,3-2 2 0,-1 0 0 0,-1-2 4 16,0-1 0-16,-1 2 1 0,-4 0-1 15,-2 1-3-15,-3 1-2 0,-1 2 0 16,-2 1-3-16,-1 2 0 0,0 3-2 15,-4 2 1-15,-3 1 1 0,-1 2 2 16,-4 0 1-16,-1 3 0 0,-2 0-1 16,-1-2-6-16,1-1-16 0,0-1-49 15,0-5-53-15,-1-4-93 0,-2-4-210 16</inkml:trace>
  <inkml:trace contextRef="#ctx0" brushRef="#br0" timeOffset="106997.78">24089 5109 467 0,'-12'-23'93'0,"-3"0"-3"16,-3 5-96-16,-5 3-9 0,-8 0-15 15,-4 1-18-15,-10 1-15 0,-2 2-16 16,-5 0-6-16,-2 1 5 0,-4 0 8 15,-2 0 26-15,-5 1 30 0,-3 0 32 16,0 0 29-16,-3 2 22 0,0 1 11 16,1 4 6-16,4 2-6 0,3 4-9 0,1 5-9 15,0 3-12-15,1 3-10 0,1 3-8 16,1 3-8-16,2 5-4 0,2 0-5 16,1 3-3-16,2 2-2 0,-2 3-2 15,2 1-2-15,-1 1-2 0,2 3 0 16,5 3-2-16,6 2 0 0,4 0-1 15,9-1 0-15,4 1-1 0,6-1 1 16,4 0-1-16,3 1 0 0,4 0-1 16,2 0 1-16,4 3-1 0,5 3 0 15,6 1 0-15,4-1 0 0,5-3 0 0,9-3 1 16,9-1 1-16,8-4-1 0,8-2 1 16,6-6 0-16,9-7 1 0,5-4 1 15,13-3 3-15,3-4 0 0,4-5 3 16,3-10 1-16,4-2 1 0,10-1 1 15,-1-2 2-15,-6-4 0 0,-4-4 1 0,-2-3 0 16,-4 5 1-16,-6-2 0 0,-10-1-1 16,-7-1-1-16,-7-1 0 0,-4-2-3 15,-4-3 0-15,-3-5-1 16,-4-7-1-16,-1-3 0 0,6-6-2 0,0-5 1 16,1-2 0-16,-4-1 0 0,-4 2 1 15,-8-2 1-15,-9-2-3 0,-14 0 1 16,-11 0-2-16,-17 1-1 0,-15-2-2 0,-12 1-2 15,-14 5 0-15,-12 5-1 0,-9 6 1 16,-12 4 1-16,-7 1 0 0,-4 5 1 16,-2-1 1-16,-2 2 1 0,-4-1 1 15,-5 0-1-15,4 1 0 0,7 1-1 16,5 6-5-16,4 2-6 0,6 4-7 16,7 5-9-16,8 4-18 0,4 7-40 15,6 4-58-15,4 3-4 0,3 6-76 0,3 4-133 16</inkml:trace>
  <inkml:trace contextRef="#ctx0" brushRef="#br0" timeOffset="107710.97">21891 5308 587 0,'2'-15'118'0,"3"-6"2"0,2-1-113 0,2 1-4 16,2-1 1-16,0 0 3 0,0 0 1 16,-2 0 3-16,-2 0 0 0,-3 2 0 15,-3 3 4-15,-6-1-1 0,-5-1-3 16,-8 1-3-16,-6-2-3 0,-9 0-2 16,-5-4-1-16,-7 2-7 0,-4 2 0 15,-2 2 0-15,-3 1 2 0,-3 5 0 0,0 5 1 16,-3 2 2-16,0 5 1 0,-1 2 3 15,-2 7 2-15,2 5 0 0,-2 8 1 16,1 3 2-16,-3 6-1 0,-5 2 0 16,-1 6-2-16,-1 5-1 0,-2 1 0 15,3 7-2-15,0 7 0 0,0 4-1 16,5 2-1-16,1 3 0 0,1 4-1 16,4 3 1-16,4 3-1 0,7 3 0 15,6-3 0-15,4 7 0 0,7 0-1 16,1-3 1-16,5 4 1 0,1-1 0 0,5-6 0 15,3 0 0-15,5-2 2 0,3-4 0 16,2 3 0-16,6-6 1 0,1-2 0 16,1-2 0-16,0-1 2 0,3 0 0 15,0-3 0-15,1-1 0 0,-3-2 0 0,2 1-1 16,-2 1 0-16,1 1-3 0,-2-2 1 16,1-5-1-16,2 0 1 0,2-2-1 15,1-6 1-15,1-3 0 0,2-4 1 16,1-5 0-16,-2 1 1 0,2-6-1 15,-1-3 1-15,-1-6-1 0,-1-3 0 16,-1-3-2-16,-1-3 1 0,-3-4 0 16,0-3 1-16,-1-2 1 0,-1-1 1 15,-1 0 1-15,2-1 1 0,-2-1-1 0,-2 0 0 16,2 0-2-16,0 0-1 16,0 0-1-16,0 0 0 0,0 0-1 0,0 0 0 15,0 0 1-15,0-1-1 0,0 1 1 16,0 0 1-16,2-1 0 0,-2-2 0 15,-2 0 1-15,2 0 0 0,0-1 1 16,0 0 0-16,-1 0-1 0,1 1-1 0,0 0 0 16,-1 2-4-16,1 1-6 0,0 0-9 15,0 0-13-15,0 0-12 16,1-2-11-16,3-1-42 0,3-7-82 0,3-6-113 16,8-2-252-16</inkml:trace>
  <inkml:trace contextRef="#ctx0" brushRef="#br0" timeOffset="108214.84">19649 7549 562 0,'6'-12'123'0,"3"0"1"15,-2-2-77-15,-1 3-40 0,0 3-4 16,0 0-1-16,-1 3-1 0,0 2-1 15,-2 1-4-15,-2 1 0 0,0 0-1 0,-1 1 0 16,-1 0 1-16,1 1 1 0,-1 0 3 16,1 2 4-16,0 3 2 0,0 0 4 15,1 4 3-15,3 1 2 0,0 2 2 16,3 2 2-16,2 1 0 0,1 1-1 16,4 4-2-16,-1 1-3 0,4 0-3 15,3 3-3-15,1-1-3 0,0-3 0 16,1 1-2-16,1-5-1 0,-1-1 1 15,-1-4-1-15,-5-2 0 0,-2 0 1 0,-3-1-1 16,-1-2 1-16,-4 1-1 0,-2 0 1 16,0-1-1-16,-2 1 1 0,1-4 1 15,0 3 0-15,0-3 1 16,-1 0 0-16,1-1 0 0,-1-1 1 16,2-4 3-16,1-6-1 0,1-3 1 0,4-2-1 15,2-7-1-15,2-8 1 0,2-5-2 16,4-4-2-16,0 2-1 0,-2-2 0 15,-1-4 0-15,-2 2 3 0,-3 4 1 0,-2 3 1 16,-5 0 1-16,0 1 1 0,-3 6 1 16,1 3-2-16,-2 2-2 0,0 5-2 15,1 3-4-15,3 2-9 0,4 2-11 16,7 0-12-16,8 2-17 0,9-2-120 16,8-1-128-16,0-2-307 0</inkml:trace>
  <inkml:trace contextRef="#ctx0" brushRef="#br0" timeOffset="110627.56">12424 14019 63 0,'-158'44'14'0,"-1"-6"-1"0,34-2-13 0,3-2 0 16,2 0-1-16,13-2 1 0,18 4-1 15,54 2 0-15,17 2 5 0,6 6 6 16,-4-4 8-16,-5 1 6 0,-6 1 4 15,-5-4 4-15,-2-1 6 0,-4 0 1 16,0-1-6-16,4 4-7 0,2 5-5 16,2 8-5-16,3 8-2 0,1 3-5 15,2 6-1-15,3 6 0 0,2 4 0 0,2 6 1 16,3-1-1-16,2 2-1 0,2 2-3 16,5-4-4-16,2 3-1 0,4-1-3 15,2-7-1-15,5-1 0 0,3-3 1 16,2-5 3-16,8 5 2 0,2-2 2 15,8 2 5-15,8-1 10 0,11 2 6 16,9-4 2-16,0 4-1 0,-5-4-5 16,-1-4 0-16,7-6-4 0,9-2-10 15,63-5-5-15,2-4-7 0,1-4 0 0,8-6 2 16,29-1 0-16,9 0 1 0,4-6 8 16,-44 0-6-16,8 9 5 0,25-9 3 15,17 4-2-15,-8 0-3 0,2-13-5 16,1 0-7-16,-3-7 7 0,-1-25-1 15,3 0-3-15,-1-20-2 0,3-16 7 16,3-3 4-16,2-19-3 0,7-3 5 0,-2 3-2 16,-2-5 1-16,1-2 4 15,-9 3-3-15,-8 1 0 0,-9 7 2 0,-17 0-4 16,-13 1 2-16,-17 2-1 0,-19 4 0 16,-16-1-1-16,-17-3-2 0,-18-6 1 15,-13-4-1-15,-14-4-3 0,-12-3 5 16,-9-11 2-16,-7-14 2 0,-8-3 5 15,-5-6 2-15,-5-10 4 0,-4-7 4 16,0-2-2-16,-4 5 3 0,-4 8-1 0,-4-1 1 16,-7 6-3-16,-8 11-1 0,-10 7-4 15,-14 10-4-15,-7 5-4 0,-12 7-4 16,-13 2-6-16,-9 3 0 0,-4 0-2 16,-9 4 3-16,-6-1 2 0,-4 0 0 15,-7 3 2-15,-2 5 3 0,-4 6-2 16,-6 3 2-16,-3-4-2 0,0 3 0 15,-5 3 0-15,2-2 0 0,-4 5 1 0,2 4 3 16,-2 4 0-16,0 8 1 0,0 9 0 16,-2 2 0-16,-3 5 1 0,5 11-2 15,1 0-2-15,-5 6-1 0,14 4-1 16,17 4 0-16,15 2-1 0,1 5 1 16,-50-1-1-16,6 2 0 0,24 2 0 15,12 2 0-15,2 1-1 0,0 3 1 16,7 2-1-16,59 1 0 0,5 8 0 0,-2 8 1 15,-8 4-1-15,-6 4 0 0,4 2 0 16,7 1 0-16,6 2 1 0,5-2-1 16,4-6 1-16,6-4-1 0,3 2 0 15,11 1-1-15,9-7-1 0,9 2 0 16,7-5 0-16,8 4-1 0,10-3 1 16,7 4 0-16,9 4 1 0,6 5 0 15,5 5 0-15,5 1 0 0,1 1 1 0,1 0 0 16,0-3-1-16,0-4 0 0,1 1-1 15,2-3-1-15,5-2 1 0,4-4 0 16,-2-1 1-16,-3-7-1 0,-6-6-2 16,-7-11-1-16,-10-5-1 0,-6-4 1 15,-1-5 1-15,11-6 1 0,9-1 3 16,56 1 6-16,14-1 2 0,6-2 2 16,1 2-2-16,-9-1 0 0,-15 3 0 15,-13 6 0-15,-54 3-9 0,-12 4-46 0,-3 3-80 16,13-1-105-16,7-9-260 0</inkml:trace>
  <inkml:trace contextRef="#ctx0" brushRef="#br0" timeOffset="121993.95">18068 17146 459 0,'-14'0'103'0,"4"2"1"16,4-2-74-16,1-2-13 0,3 4-9 0,1-4-3 15,3 2 0-15,3-1 2 0,2 0 1 16,7-1 2-16,4-2 3 0,7-1 3 16,8-1 2-16,5 2-1 0,8 1-1 15,9-2-4-15,5 0-2 0,7-1-1 16,6-2-3-16,5 3 0 0,12-4-2 16,3-1-1-16,5-1-2 0,7-4 2 15,12 3 1-15,3 2-1 0,2-1-3 16,2 0 0-16,3 4-2 0,1 2 3 15,-8 5-1-15,-6-2-1 0,-7 1 3 0,-4 4 1 16,-10 0 2-16,-10 1 0 0,-16 0-1 16,-8-3 0-16,-13 1 0 0,-10 2-1 15,-15-5 0-15,-9 1-2 0,-7-3-2 16,-4 1-7-16,-5-2-4 0,-3 2-9 16,-7-1-16-16,-8 1-28 0,-9 2-49 0,-14-1-16 15,-7-2-72-15,-11 7-137 0</inkml:trace>
  <inkml:trace contextRef="#ctx0" brushRef="#br0" timeOffset="122446.78">18210 17094 254 0,'-41'7'53'0,"8"-2"1"0,4 6-48 15,6-1-3-15,4-3 6 0,6-2 8 16,4 0 7-16,3-1 1 0,2-3 3 16,4 0 9-16,3 0 6 0,3 2 0 15,2-2-4-15,6 0-5 0,7 0 2 0,6-1-2 16,9 2-7-16,10-2-5 0,11 0-6 16,11 0-4-16,10-3-2 0,9-2-2 15,15 4-2-15,7-1 1 0,8-3-1 16,6 0 0-16,8 1 0 0,4 2 0 15,-1 1-2-15,-1-2-1 0,-1-1-1 16,-6 6 0-16,-7-5-1 0,-10 1-2 16,-10 2 0-16,-4 2 2 0,-10-2 4 15,-11 0 1-15,-9-1 1 0,-9 3 2 0,-7 0 1 16,-7-4 2-16,-9 1 0 0,-9 0 0 16,-4 0 0-16,-5 0 3 0,-4-1 0 15,-4 0 2-15,-2 2 0 0,-4 0 1 16,0 0-1-16,-2-1-1 0,1 1-3 15,-1-2-2-15,0 2-2 0,-1-1-3 16,0-1-2-16,-1-1-1 0,2 1-2 16,-1-1-1-16,-1 1-4 0,2 1-12 15,0-2-17-15,0 1-94 0,3-2-34 0,5 0-113 16,3-3-240-16</inkml:trace>
  <inkml:trace contextRef="#ctx0" brushRef="#br0" timeOffset="146441.18">16481 16093 630 0,'8'-12'129'16,"-2"-2"1"-16,-4 6-118 0,1-1-5 15,0 8 3-15,1 3 7 0,-1 5 6 16,0 4 6-16,1 6 5 0,-2 6 1 15,3 5 0-15,-1 6-2 0,1 4-3 16,1 7-7-16,1 2-5 0,4 5-4 16,2 0-2-16,0 1-1 0,2 0-1 0,-1-1-3 15,-1 0-1-15,-1-2 0 0,-4 0 0 16,-1 1-1-16,-5 1 1 0,-1 5-2 16,-1 0 1-16,-2 1-1 0,-2-1 0 15,0 0-1-15,2-2-1 0,0-6 0 16,2-4-1-16,2-5 0 0,3-4-1 15,1-3 0-15,3-6-3 0,-3-5-6 0,1-5-6 16,-2-3-8-16,-3-5-10 16,0 0-12-16,-2-4-10 0,-4 0-20 0,0 0-75 15,-2 1-21-15,-1-1-96 0,0 1-191 16</inkml:trace>
  <inkml:trace contextRef="#ctx0" brushRef="#br0" timeOffset="146683">16442 17260 429 0,'0'-3'104'16,"1"4"2"-16,3 1-16 0,2 6-67 16,3 3 3-16,2 3 5 0,2 5 4 15,4 0 4-15,2 3 1 0,3 1-6 16,4 1-7-16,3 1-7 0,2 0-4 0,0 0-4 15,2-2-4-15,-1-1-5 0,-2-1-4 16,-6-3-9-16,-3-1-9 0,-5-4-18 16,-4-4-51-16,-3-2-62 0,-4-5-104 15,-3-4-230-15</inkml:trace>
  <inkml:trace contextRef="#ctx0" brushRef="#br0" timeOffset="146878.65">16942 17230 646 0,'-1'-6'132'0,"-2"1"-1"16,1 2-121-16,-1 2-6 0,0 1 0 16,-2 1 2-16,0 4 5 0,-2 7 6 15,-3 4 5-15,-4 8 4 0,-2 6 1 16,-3 8 1-16,-1 6-1 0,-2 3-5 0,1-1-4 16,2-1-3-16,1-4-4 0,1-5-2 15,3-6-9-15,1-6-15 0,4-7-21 16,-1-6-131-16,2-5-136 0,2-4-342 15</inkml:trace>
  <inkml:trace contextRef="#ctx0" brushRef="#br0" timeOffset="159402.28">15710 13490 430 0,'-4'-12'116'0,"-3"0"5"0,-3-1-52 16,-4 2-16-16,1 0-12 0,-3 0-9 0,0 0-7 15,0 0-5-15,1 0-4 0,2-1-3 16,-2 1-3-16,2 0-2 0,0-1-4 16,1 3-3-16,-1 2-1 0,-4-1-1 15,-4 5 0-15,-6 1 0 0,-4 2 1 16,-8 3 2-16,-6 1 2 0,-7 0 3 0,-3 3 2 15,-1 1 2-15,1 1 4 0,1 3 0 16,6 0 1-16,6 2-1 0,4-2 0 16,7 1-2-16,1 1-2 0,4 3-2 15,2 0-1-15,1 4 0 0,-1 2 0 16,4 3-1-16,-3 2-1 0,0 4 0 16,0 0-1-16,0 3-1 0,-2 0-1 15,3 1-1-15,0 5-1 0,5 1-1 0,3 0 1 16,7 3-2-16,2-4 0 0,6 2 0 15,4-1 1-15,4-4 0 0,4 0 0 16,3-4 1-16,5 0 2 0,2-1 0 16,3-1 0-16,5 2 1 0,2 1 1 15,4-2 0-15,3 0-1 0,2-4 0 16,3-2 0-16,6-3-1 0,3-10 0 16,5-2-1-16,6-9 1 0,6-6-2 0,5-6 1 15,2-6 0-15,3-3-1 0,0-4 0 16,-1-4 1-16,-3 4-1 0,-5-2 0 15,-6 1 0-15,-7 0 0 0,-7 0-1 16,-7 1 0-16,-7 1 0 0,-8-5-1 16,-3 0 1-16,-3-2-1 0,-3-2 0 15,-3-6 0-15,-1-4-1 0,0-6 1 16,-2 0 1-16,-4-2-1 0,-3-2 0 16,-4 3-1-16,-6 6 0 0,-7 4-2 15,-10 3-1-15,-10 3-2 0,-7 1-4 16,-11 4-7-16,-7-1-9 0,-6-2-11 0,-2-1-12 15,2 0-94-15,6-1-21 0,10-3-101 16,12 5-200-16</inkml:trace>
  <inkml:trace contextRef="#ctx0" brushRef="#br0" timeOffset="160073.88">16380 13566 491 0,'5'-2'115'0,"-1"0"4"15,1 1-70-15,4 1-20 0,2 1-2 16,1-1-2-16,3 3 0 0,2-1 0 15,4-1-2-15,3-1-2 0,6 0-3 16,5-3-4-16,5-1-3 0,5 2-3 0,5-2-3 16,4-1-2-16,1 0-1 15,-2 0-3-15,-4 0-2 0,-3-1-3 0,-5-4-1 16,-8 1-3-16,-6 0-1 0,-8 2 0 16,-4-1-1-16,-6 2-2 0,-5-1 0 15,-5 1 2-15,-4 1 1 0,-2-1 3 16,-2 0 1-16,0 0 5 0,-1-1 6 15,0 3 4-15,1 0 3 0,3-1 2 0,1 1 0 16,2 2 0-16,0 1-1 0,1-1-2 16,2 1-2-16,-1 1-3 0,-1 0-2 15,2 1-1-15,0 1-1 0,2 0 0 16,-1 2 1-16,-1 1 1 0,2 2 0 16,1 0 1-16,-1 3 1 0,2 0 0 15,-2 2-1-15,3-1-1 0,0 1 0 16,0 2 0-16,1 1-1 0,0-1 0 15,2 1 0-15,-1 1 0 0,-1 1 0 16,-1 0-1-16,-3 0-2 0,-4 2-1 0,-7 2-5 16,-5 1-5-16,-8 2-7 0,-8-2-10 15,-9 0-40-15,-3 1-77 0,-3-2-105 16,2-8-244-16</inkml:trace>
  <inkml:trace contextRef="#ctx0" brushRef="#br0" timeOffset="160661.51">17390 13485 591 0,'4'-1'123'0,"-4"1"-1"15,1 4-99-15,-1 3-19 0,0 3 0 0,-1 4 2 16,0 2 3-16,-2 0 2 0,2 3 2 15,0-1 0-15,1-1-1 0,1-1-2 16,1-2-3-16,3-1-3 0,-2-2 0 16,0-2-1-16,0-3 1 0,-1-3 5 15,-2-3 0-15,-2-3 2 0,-2-5-1 16,-1-1 0-16,-1-7 0 0,0-4-1 16,-1-8-7-16,1-6 0 0,1-4 1 15,1-6 0-15,5 0 3 0,3-4 0 0,6 1 2 16,2 4 0-16,5 4-1 0,4 2 0 15,2 8-2-15,2 0 0 0,0 5-2 16,0 3 1-16,-1 3-1 0,0 5 0 16,-2 0 1-16,-3 6-1 0,0 2 0 15,-1 5 1-15,1 4 0 0,-2 3 0 16,0 4 2-16,-1 8-1 0,1 1 1 0,1 5 0 16,1 7 0-16,-2 1-1 0,1 5-1 15,1 6 0-15,0 2-2 0,1 3-3 16,-3 2-8-16,-2-6-11 0,-4 0-11 15,-7-6-15-15,-5-4-77 0,-7-8-45 16,-9-9-108-16,-6-3-222 0</inkml:trace>
  <inkml:trace contextRef="#ctx0" brushRef="#br0" timeOffset="160844.53">17472 13420 611 0,'-13'-3'129'16,"4"-2"-2"-16,4 0-103 0,5 1-18 16,8 0-1-16,3 0 2 0,6-4 0 0,5 1 3 15,7-3 2-15,7 1-1 0,4 0-3 16,6 1-11-16,3 2-36 0,2 0-98 16,0 0-112-16,-5 2-280 0</inkml:trace>
  <inkml:trace contextRef="#ctx0" brushRef="#br0" timeOffset="161921.93">17025 18049 603 0,'5'-10'126'0,"-1"-2"1"0,-2 1-107 15,-1 0-15-15,1 1-1 0,-4-2-1 16,-1 0 1-16,-3 2-1 0,-5-1 2 16,-4 1 3-16,-3 2 3 0,-7-1 2 15,-6 3 1-15,-2 2 1 0,-2 3 1 16,-2 3-3-16,-2 3-1 0,0 4-2 16,3 2 0-16,2 5-2 0,3 0 1 15,3 2 0-15,1 4 0 0,3-1 1 0,-1 2 0 16,2 1-1-16,1 0 0 0,0 6 1 15,0-1-1-15,1 4-1 0,5-2-2 16,4-3-2-16,3 2 0 0,8 1-2 16,6-4-1-16,6-3 0 0,6-4-1 15,5 2 1-15,4 0 0 0,4-3 1 16,6-1 0-16,2-5 0 0,4-2 0 0,0-3 1 16,5-5-1-16,2-3 1 0,2-6-1 15,-2-2-1-15,-1-2 1 0,-1-2 0 16,-4 2-1-16,-2 0 1 0,-2 2 0 15,-4-1-1-15,-1-1 2 0,-2 0-1 16,-3-1 2-16,-3 2 0 0,-4-2 2 16,-5 2 2-16,-2 0 1 0,-5 2 0 15,-3 0 2-15,-2 4 1 0,-1 0-1 16,-3 1 0-16,-1 1-1 0,0 1-1 0,0 0-2 16,0 0-1-16,0-1-3 0,-1 0-2 15,1-2-1-15,-2 4-2 0,2-2 0 16,0 2 0-16,-1 1-1 0,1-5-4 15,-1 3-6-15,1 0-8 0,-1-1-15 16,1 1-12-16,-3-4-135 0,2 1-140 0,0 1-334 16</inkml:trace>
  <inkml:trace contextRef="#ctx0" brushRef="#br0" timeOffset="173760.5">15866 13604 129 0,'2'-9'0'0,"-4"5"-18"15,1 0-93-15</inkml:trace>
  <inkml:trace contextRef="#ctx0" brushRef="#br0" timeOffset="173918.48">15843 13538 136 0,'1'-5'39'0,"-1"2"3"16,2 1-14-16,-2 1-11 0,0 1-5 15,0 0-6-15,0 0-5 0,0 1-2 0,0 0-1 16,0 0 0-16,-2 1 0 0,2 0-2 15,0 1 1-15,0-2-3 0,2 1-6 16,-1 0-8-16,1-1-12 0,0-1-7 16,-1 1-21-16,-1-1-38 0</inkml:trace>
  <inkml:trace contextRef="#ctx0" brushRef="#br0" timeOffset="175438.67">15835 13744 251 0,'-2'-4'84'0,"2"0"12"0,0 1 0 16,0-1-35-16,2 3-6 0,-1-1-6 16,1 1 0-16,1 1-11 0,0-1-10 15,2 5-6-15,0 1-3 0,0 0-1 16,0 2 0-16,0 4-1 0,-1 4-1 16,-1 7 0-16,1 0-2 0,-2 3-1 15,1 2-2-15,-1 4-3 0,2-2-2 0,1-2-2 16,0-3-2-16,0-5 1 0,-2-3-1 15,2-4 0-15,-1-3 0 16,-2-4 1-16,0-1 1 0,-2-6 0 0,-3 0 0 16,1-4 0-16,-4-4 0 0,-3-4 0 15,-1-4-2-15,-2-3-1 0,-2-3 0 16,1-4 0-16,-1 1 2 0,2 1 1 16,2 3 2-16,2 2 2 0,1 2 0 15,3 4 1-15,0 3 1 0,3 3-1 16,0 1-1-16,1 1-2 0,1 2 0 0,0 3-2 15,-1-1 0-15,1 3-1 0,2 1-1 16,-2 4 0-16,2 1 0 0,-2 2 1 16,1 3 1-16,-1 1 1 0,2 6-1 15,-2 3 1-15,0 1-1 0,2 0-1 16,-2 3 0-16,3-1-1 0,-1-2 0 0,1-3-1 16,0-5 0-16,-1-3 0 15,0-2 0-15,-1-3 2 0,1-3 0 0,-3-3 1 16,0-4 0-16,-3-2 0 0,1-3-1 15,-2-4 1-15,-1-4-2 0,0-4-1 16,-1-5-1-16,1-1 0 0,-1 3-1 16,3 0 1-16,-1 4 0 0,3 1 0 15,-1 7 0-15,1 3 0 0,1 6 0 16,1-1 0-16,1 4-1 0,0 2 0 0,2 2 0 16,-1 1 1-16,2 4 0 15,0 2 1-15,3 6 1 0,-1 1-1 0,0 2 1 16,2 2 0-16,-1 1-1 0,1 0 0 15,1-2 0-15,-2-5-1 0,0-1 1 16,-2-3-1-16,-1-3 1 0,-2-3 1 16,0-4 0-16,-3-2 1 0,0-3-2 15,-1-6 0-15,-2-3 0 0,2-4 0 16,-3-5-1-16,1-5-1 0,-1-1-1 0,-1 3 2 16,0 1 0-16,1 3 0 0,1 4 0 15,0 5-1-15,2 5-1 0,0 3-1 16,0 2-1-16,-1 5 0 0,0 4 1 15,-2 7-1-15,-1 3 2 0,-1 5 0 16,1 1 2-16,2 2 1 0,1-2-11 16,6-2-14-16,4-6-20 0,5-5-121 15,4-6-5-15,3-9-110 0,-3-3-213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09:39:42.3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12352 13592 443 0,'10'3'16'0,"-3"1"-3"0,3 6 9 0,2-4-1 16,1-4 1-16,-1 1 0 0,-11-2-14 15,1 2 0-15,1-2 0 0,-2 0-1 16,4 0 0-16,0-1-3 0,6-1-1 15,5 1-1-15,7-2 0 0,4-1-1 0,5 2 0 16,5-2 0-16,-1 5-1 0,-1 0 1 16,-3-1-1-16,-1 3 1 0,-5 0-1 15,-3-1 1-15,0 1 0 0,0-3-1 16,1 1 1-16,1-1-1 0,1-1 0 16,2 0 1-16,4-1-1 0,-1-2 1 0,1-1-1 15,1 3 0-15,0-1 0 0,0 2 0 16,-2 1 0-16,-2 1 0 0,0 3 0 15,-1 0 0-15,-5 0 1 0,-2 0 0 16,-1 0 0-16,-5-4 0 0,-1 2 0 16,-3-2 0-16,-1 0 1 0,-2-1 0 15,1 0 0-15,-1-1 0 0,2 1 0 16,1-1-1-16,0-1 1 0,0 1-2 16,0 1 1-16,0-1 0 0,-1 2-1 15,-1-1 1-15,-2 0-1 0,-1 0 0 0,-1 1 1 16,-2-1 0-16,-1 2 0 0,-1-1 1 15,0 0 0-15,-1-1 3 0,0 0 0 16,2 0 1-16,-2 0 0 0,1-1 0 16,0 1-1-16,2-1-1 0,0 1-1 15,1-2-1-15,1 1-1 0,0 1 1 16,1-1-2-16,0 1 1 0,-1 0-1 0,0 0 1 16,-2 1-1-16,0-1 1 0,-1 1 0 15,1-1-1-15,-3 0 2 0,1 0 1 16,0 0 4-16,-1 0 2 0,1 0 0 15,3-2 0-15,0-1 0 0,2 1 0 16,3-2-3-16,2 1-2 0,0-1-3 16,1-1 0-16,-1 1 0 0,0 2-1 15,-3 1 1-15,-1-1-1 0,-3 2-1 16,-1-1-1-16,-2 2 1 0,-3-1 1 0,-6 4-25 16,-5 1-85-16,-9 0-89 0,-11-1-230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09:41:45.3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11022 8392 319 0,'-6'-3'76'16,"-2"2"3"-16,5-1-51 0,0 1-15 15,2-1-5-15,1 0-2 0,2 1-3 16,1-3-1-16,2 0-1 0,1-1 3 16,4 3 4-16,2-2 4 0,5 2 2 15,2 1 2-15,1-1 1 0,5 6 0 0,4 0-1 16,3 1 0-16,5 0-2 0,0 1-2 16,3 0-3-16,-1 0-3 0,-3-1 0 15,-4 0-1-15,-5 0-2 0,-4 0 0 16,1 1 0-16,6-1 0 0,13-1 0 15,52 5-1-15,9-2 1 0,13 1-1 16,9 2 0-16,0-2-1 0,-10 3 1 16,-14-1 0-16,-49 1 0 0,-1 0-1 15,-3-2 1-15,3 2 0 0,7-2-1 0,7 2-1 16,8-1 0-16,8-4 0 0,4-1 0 16,6 1 1-16,0-2-1 0,-1 1-1 15,0-3 0-15,3 0-1 0,2 0-1 16,-1 2 1-16,-6-2 0 0,-4 2 1 15,-2-3 1-15,-1-1 1 0,1 1 0 16,1 2 1-16,-6 0 0 0,0 1-1 16,0-3 0-16,-1 2-1 0,2-1-2 15,-2 3 0-15,-1-4-1 0,2 2-1 0,-2-2 0 16,-1 0 0-16,1 0 0 0,-1-1 2 16,-3 0 1-16,-1 2 1 0,-1-4 1 15,-1 4 1-15,-2-4-1 0,-3 1 1 16,-3 0 0-16,-3-3 0 0,-2-1 0 15,-1 1-1-15,-1-4 1 0,1 1-1 16,2 0 0-16,-2 0 1 0,-1 0 0 0,0-3 1 16,-3-1 2-16,2 0 1 0,-3 3 2 15,1-2 1-15,3 0 0 0,-2 1 1 16,-2 2-2-16,-2 1-1 0,-7 0-2 16,-4 0-2-16,-6 1 0 0,-6-1-2 15,-4 1 0-15,-4 0 0 0,-3 1 0 16,-1 2 1-16,-2-3 2 0,-1 2 1 15,0 1 2-15,-3 0 2 0,2-1 1 0,-1 2 1 16,1-3 0-16,1 2-2 0,1-2-1 16,1 2-1-16,0-2-1 0,1-1-1 15,-2 0 0-15,-2 1-1 0,0-2 0 16,-2 0 1-16,-3 0-1 0,0-3-1 16,-2 0 0-16,-2-2 0 0,1-4 0 15,-1 0-1-15,0-2 0 0,-1 0 0 16,1 0 0-16,0-4 0 0,-1-1-1 15,1 2-1-15,-1 0 1 0,-1-3-1 0,0-1 0 16,0-1 0-16,-1 0 0 0,-2 1 1 16,-1-2 2-16,-3-5 0 0,1 3 1 15,-4-4-1-15,-1 0 0 0,0-1 0 16,-2 0-1-16,-1 4-1 0,-1 0-1 16,-1 2-1-16,-3-1 0 0,-4 0 2 15,-3 4 0-15,-4-1 0 0,-3-1-1 16,-4 2 1-16,-7-2 0 0,-6 5-1 0,-2 2 0 15,-1-1 0-15,-3 0 1 0,-1 2-1 16,-4-3 0-16,-2 2-1 0,-4-1 1 16,-3-1 0-16,-2 0-1 0,-4 2 0 15,-4-1 0-15,-5 2 2 0,-5-1 0 16,3 7 1-16,-1-1-1 0,-5 1 0 16,-3-2 0-16,-2 3 1 0,4 4-1 15,5 3-2-15,0-2-1 0,1 1 0 16,0 4 1-16,-3 1-3 0,4 3 0 0,1 0 1 15,-7-2 2-15,-3 6 1 0,-8 2-1 16,-6 4-1-16,-8 10-3 0,-18 1-11 16,-14 12-37-16,-15 4-87 0,-10 11-107 15,0 9-260-15</inkml:trace>
  <inkml:trace contextRef="#ctx0" brushRef="#br0" timeOffset="3306.89">4934 8592 397 0,'-15'3'85'0,"4"-1"2"0,1-4-64 0,6 2-16 15,-1-1-3-15,1-1-1 0,2-1-1 16,-1-1 1-16,1 0 0 0,0-1 3 16,1-3 8-16,-1 3 8 0,-1-1 7 15,2 1 4-15,0 2 1 0,0 0 0 16,-1 1-3-16,1 2-9 0,2 0-7 15,-1 1-8-15,0 2-4 0,2-1-2 16,-1 2-1-16,0-2 0 0,2 2-1 16,-1-1 1-16,0 0 2 0,3 1 0 15,0-2 2-15,3 0 2 0,-1 1 2 0,3-2 1 16,2-1 0-16,1 1-1 0,2-2 0 16,4 0-2-16,3 1 0 0,3 1-2 15,1 0-1-15,1 2 0 0,7-1-1 16,3 3 0-16,0 1-1 0,-1 0 1 15,0 1-1-15,4-3-1 0,6-1 0 16,-6-1 1-16,6-2-1 0,7-1 0 16,5-3 0-16,3 1 1 0,5-1-1 0,1 0 2 15,0 0-1-15,1-4 0 0,-5-2 1 16,7 2-1-16,-2-1 1 0,-1-1 0 16,-1 1-1-16,0 1 1 0,-6 1 0 15,0 2-1-15,-6-4 0 0,1 6 0 16,0 0 0-16,1 2 0 0,-2 1 0 15,0 3-1-15,-4 1 1 0,-3 3-1 16,-7-3 1-16,-3 1 0 0,-1 1 0 16,2-2 0-16,4 1 0 0,5 0 1 0,2 0-1 15,1-1 1-15,2-1-1 16,-1 1 0-16,-3 0 0 0,-5-4 0 0,-2-2 0 16,1 0 0-16,2-1-1 0,1 2 1 15,3-1-1-15,2-2 1 0,-2 2-1 16,1 0 1-16,-2 1-1 0,-3 1 1 15,-5-2-1-15,-2-2 1 0,-2 0-1 16,2 1 1-16,2-2-1 0,4 0 1 0,2 0-1 16,2-1 2-16,0 1-1 0,-1 1 1 15,-1 1 0-15,-3 0-1 0,-5-2 1 16,-4 0 0-16,-2 3-1 0,-2-2 1 16,-3 1-2-16,-2-1 1 0,-1 1 0 15,2 0-1-15,-1 0 0 0,1 0 1 16,1 0-1-16,2 1 1 0,1 1-1 15,1-3 2-15,-2 0 0 0,-1 2 1 16,1 1 0-16,-1-3 1 0,-4 0 0 0,-1 2 0 16,-1-1 0-16,0 2 0 0,-2-1-1 15,0 0 0-15,-3 0-1 0,0 1 0 16,-3-1-1-16,-3 1 0 0,0 0 0 16,-4 0-1-16,-2 1-9 0,-3 0-17 15,-6 1-125-15,-4-3-126 0,-9-6-320 0</inkml:trace>
  <inkml:trace contextRef="#ctx0" brushRef="#br0" timeOffset="26606.53">3235 10092 276 0,'-6'-6'60'0,"3"2"-1"0,1-1-46 15,2 2-7-15,0-1-5 0,2 0 0 16,1 1-1-16,1 0 2 0,-1 2 1 16,3 1 2-16,-1 0 2 0,3 1 1 15,-1 2 1-15,3-1 1 0,0 3-1 16,3-2 1-16,1 0 1 0,1 0 0 15,4-2 0-15,3-2 1 0,2-3-1 0,7-1-1 16,2-2-1-16,6-2-2 0,7-1-2 16,0 1 0-16,2-2-2 0,1 0 2 15,-5 1 1-15,1 0 1 0,-5-1 1 16,-4 4 3-16,3 0-1 0,2 1 0 16,1 3-2-16,7 0-1 0,2 2-1 15,0-2-1-15,0 1-1 0,-1-3-2 16,3 0 0-16,2-3 0 0,2-3 0 0,6 0 0 15,5-3 0-15,5-1-1 0,1 1 1 16,1 0 0-16,-3 2 2 0,1 1-1 16,-10 1 2-16,3 4-1 0,-2 2 1 15,-4 3 0-15,-4 4-1 0,-4-1 0 16,-7 3-2-16,1 0 0 0,-5-1-1 16,-2-1 0-16,8 0 0 0,8-5 1 15,1-1 1-15,8-2-2 0,1 0 1 0,-1 0 1 16,2-2-1-16,0-1 1 15,-5 3-1-15,7 1 1 0,-3 0 1 0,-2 1 0 16,0 1 0-16,-4 2 0 0,-7 1 0 16,0 2-1-16,-11 0-1 0,-4 2-1 15,-1-1 1-15,-1 5-2 0,4-3 1 16,3 0 0-16,1 0 0 0,1 0-1 16,1-1 1-16,3 1-1 0,-1-5 1 15,0 0 0-15,4-1-1 0,9-1 1 16,1 0 1-16,2-3 0 0,2 2-3 0,-2-1-8 15,-6 2-15-15,-6 4-30 0,-13-1-57 16,-8 1-84-16,-5 3-190 0</inkml:trace>
  <inkml:trace contextRef="#ctx0" brushRef="#br0" timeOffset="27569.78">9063 9932 211 0,'-14'-3'68'0,"1"2"3"0,6 0-9 16,1 2-24-16,2-1-15 15,3 1-10-15,0-1-10 0,1 0-6 0,0 0-1 16,2 1 0-16,1 1 6 0,1-1 7 16,4 0 6-16,4 3 6 0,5-3 4 15,5 4 2-15,8-1-2 0,5-2-2 16,7 2-5-16,4-2-2 0,2 3-3 15,2 0-1-15,3-4 0 0,3 0-1 16,4 3-1-16,4 0-1 0,2-2 0 0,2 1-3 16,-1-1 0-16,2 1-2 0,-4-2 0 15,1-2-3-15,1 3-4 0,2-2 3 16,0 0 0-16,0 1 0 0,1 0 0 16,1 1 1-16,1-2 0 0,0-2 3 15,4 2-2-15,0 2-1 0,1-2 1 16,-1-2-1-16,-1 2 0 0,-5 2 0 15,-1 0 2-15,-5-1-2 0,-2 2 0 16,-1 0 0-16,-5 1 0 0,-7 1-1 0,-7 0 1 16,-10-4-1-16,-9 2 1 0,-6-3-1 15,-6 0 0-15,4-2 0 0,3 1-1 16,12 1 1-16,8-2 0 0,56 2 2 16,6-1 0-16,16 1 2 0,0-2-1 15,0 2 2-15,-8-1-1 0,-7 2 0 16,-57-2-1-16,-9-1 0 0,-13 2-1 15,-7-3-1-15,-5 2 1 0,0-2-1 0,1 1 1 16,3-2-1-16,7 1 0 0,6-1 0 16,5-1 0-16,5 3 0 0,3-1 0 15,5 1 0-15,3-2 1 0,-1 3 0 16,-1 1 1-16,-2 0 0 0,0-3 0 16,-2 2 0-16,-5 1 0 0,-2 3-1 15,-2-2-9-15,-4 1-36 0,-5 1-77 0,-8-3-96 16,-6-5-239-16</inkml:trace>
  <inkml:trace contextRef="#ctx0" brushRef="#br0" timeOffset="50138.9">14464 12250 242 0,'-4'4'75'0,"-1"-3"8"16,2 2-3-16,-3-1-30 16,1-1-4-16,0 1 1 0,1-1 0 0,0-1-4 15,2 2-5-15,2-3-5 0,1 1-5 16,2 0-4-16,1-1-4 0,4 0-4 15,0 2-2-15,2-4 0 0,4 3-1 16,-1-2-1-16,3 1-1 0,0 0-3 16,2 1-1-16,3-3-2 0,-1 2-1 15,2 0-1-15,1-1 0 0,2 0-1 16,0 1 0-16,5 0 0 0,0-1 0 0,3 0 0 16,3 1-1-16,-2 1 1 0,1 0-1 15,-2-2 0-15,-5 2 0 0,-2 0 0 16,-6 0-1-16,-5 3 0 0,-4-3-1 15,-5 1 0-15,-2 0 0 0,-7 1-2 16,0-1-2-16,-5 0-3 0,1 0-6 0,0 0-15 16,-2-1-28-16,2 0-43 15,2 0-38-15,1-2-87 0,2-2-176 16</inkml:trace>
  <inkml:trace contextRef="#ctx0" brushRef="#br0" timeOffset="50622.9">14730 12114 455 0,'-13'-8'108'0,"2"2"0"0,2-2-67 15,0 2-21-15,3 3-5 0,1 0 0 16,1 1 1-16,2 2-3 0,1-3 0 16,-1 5 2-16,2 0 3 0,-2 2 1 15,1 3 1-15,-2 3-1 0,0 0-2 16,-2 4 2-16,0 0-1 0,0 2-3 15,0 0-1-15,0 0-1 0,0-1-1 0,3 4-1 16,1-4-2-16,2 0 0 0,0 0-2 16,3 2 0-16,2 2-2 0,0-2 0 15,3 1 0-15,-1 2-2 0,1-1 0 16,-1 1 0-16,1 0-2 0,-3-2 1 16,-1 2 0-16,-3-2-1 0,0-1 0 15,-2 1 0-15,-2-2 1 0,-1-1-1 0,-1-3 0 16,-1-2 0-16,1-3-1 0,2-2-1 15,-2-2-5-15,3-2-8 0,1-2-11 16,4-2-24-16,1-2-53 0,1-1-53 16,1 3-103-16,3-2-215 0</inkml:trace>
  <inkml:trace contextRef="#ctx0" brushRef="#br0" timeOffset="55147.75">15734 12206 213 0,'0'0'49'0,"-1"-1"1"0,0 1-33 16,-2-1-4-16,0 0 3 0,-2 1 4 0,0 0 5 16,-1-2 4-16,-2 1 3 0,2 0 3 15,0-1-1-15,-1 0 2 0,1 1 0 16,-1-1-2-16,3-1-3 0,-1 1-2 15,-1-1 0-15,1 1-3 0,-2-2-2 16,1 3-3-16,-1 0-4 0,-2 0-2 16,0 1-3-16,0 2-3 0,-2 0-2 0,1 2-2 15,2 0-1-15,-1-1 0 0,2 1 0 16,1 1 0-16,-2-1 0 0,3 4 1 16,-1 1 0-16,0 1 1 0,1 2 0 15,-2-2 0-15,1 2 0 0,0 0 0 16,-2 0 0-16,0 3-1 0,0 1 0 15,0-1-2-15,2 3 0 0,0 0 0 16,2-2-2-16,3-2-1 0,1-2 0 16,2-3-1-16,3-2 1 0,1-1 0 0,1 2 0 15,2-4 1-15,1 0 0 0,1 0 1 16,1-2 0-16,0 1-1 0,1-3 1 16,-1-2 0-16,0 0 0 0,0-2 0 15,-1-3 0-15,2-3 0 0,-2-1-1 16,0-2 1-16,-2-6-1 0,0 0 0 15,1-1-1-15,-2 2 0 0,0 1 0 0,-2-1 0 16,-1 3-1-16,-2 2 1 0,0 2 0 16,-2 3 0-16,-1-1-1 0,0 1 1 15,-1 3-1-15,1 1 1 0,-1 2-1 16,-1 2 1-16,2 0-1 0,0 3 0 16,2 2 1-16,-1 0 0 0,1 1 0 15,2 1 1-15,1 2-1 0,0 0 2 16,0-2-1-16,1 0 0 0,0 1 1 15,-1 0 0-15,0 1 0 0,0 2 0 16,-2 1-1-16,3-1 0 0,-1-1 0 0,0 1 0 16,1-3-1-16,2-1-4 0,2-4-8 15,-2 0-25-15,3-3-44 0,0-1-60 16,3-3-101-16,-1-1-225 0</inkml:trace>
  <inkml:trace contextRef="#ctx0" brushRef="#br0" timeOffset="55809.64">16082 12179 368 0,'1'-6'107'0,"-2"0"5"0,-3 0-29 15,-2 0-36-15,-2 2-14 0,-1 1-8 0,-1 0-8 16,-1 2-7-16,-1 0-4 0,1 1 1 16,-1 1 2-16,-1 0 3 0,1 2 4 15,1 1-1-15,0 1 2 0,1 1 0 16,2 2-2-16,-1-1-1 0,3 2-2 0,2-2-1 16,1 2-2-16,2-2-1 0,1 2-1 15,1-2-1-15,2 0 0 0,2-1-2 16,3-1 1-16,1 0-1 0,2-4-1 15,3-1 0-15,2-3 1 0,2-3-2 16,1-2-1-16,0-1-1 0,0-1-2 16,-2-3-1-16,-1 1-1 0,-3 0 0 15,-4 1 0-15,-3 0 1 0,-5 1 0 16,-2 0 2-16,-4 2 0 0,-2 0 0 16,-3 2 0-16,1 3 1 0,-1 0-1 0,3-1 1 15,0 4-1-15,2 0 1 0,1 2-1 16,3-2 1-16,1 1 0 0,1 0 0 15,2 3 0-15,0-1 1 0,2 2 0 16,1 3 1-16,2 0 0 0,0 2 1 16,1 1 1-16,-1 0 0 0,0 1 1 15,-2 2 0-15,0 1 1 0,-1 1-1 0,0-1 1 16,-3 1 0-16,1 6-1 0,-1 3 0 16,1 1-1-16,-2 2-1 0,1-1 0 15,-1 5-1-15,2-1-1 0,-1-1 0 16,1-2 0-16,1-2-1 0,-3-3 1 15,0 0-1-15,0-3 1 0,-2-3-1 16,0-2 1-16,-2-2 0 0,-2-2-1 16,-1-1 1-16,-2-4 0 0,-1 0 0 15,-2-3-2-15,0-3-2 0,-1-1-3 16,-2-3-3-16,1 0-3 0,1-2-2 0,-2-1-6 16,2 1-5-16,0-3-19 0,1 0-33 15,1 1-66-15,2-1-100 0,2-2-227 16</inkml:trace>
  <inkml:trace contextRef="#ctx0" brushRef="#br0" timeOffset="56416.08">16407 12243 428 0,'-4'3'96'0,"3"0"0"15,3-2-50-15,4 3-40 0,3-1-4 16,2-2 1-16,2 0 3 0,2 0 2 15,-3-1 1-15,1 0 2 0,-4 0 2 16,1-1 0-16,-1 0 0 0,-3 0-2 0,-1-2-1 16,0 1-3-16,-2-3-1 0,0-1-2 15,-1-2 0-15,1 0-1 0,-1-1 2 16,2-1 1-16,-2 1 3 0,-1-1 1 16,1 1 1-16,-2 2 2 0,0 1-1 15,-3 1 0-15,0 1-2 0,-4 2-2 16,0 0-1-16,-4 4-2 0,-1 0 1 15,-4 2 0-15,-1 1 0 0,-4 1 1 0,-1 1 0 16,0 1 0-16,1 0-1 16,3 2 2-16,0 1-1 0,5 0 1 0,3 2 0 15,5 0 0-15,3-1 1 0,2 0 0 16,1 4-1-16,4 0 0 0,0 1 0 16,2-1-1-16,2 2 0 0,1 1-2 15,-1-1 0-15,2-3-1 0,2-2-1 16,0-2 0-16,2 0-1 0,0-4-1 0,2-3 0 15,1-1 0-15,2-3 0 0,1-5 0 16,2-2 0-16,0-4-1 0,2-2-3 16,-2 0-3-16,-1-3-3 0,-3 0-2 15,-1 3-3-15,-7 0-5 0,-4 4-10 16,-6 1-18-16,-4 3-39 0,-6 2-58 16,-6 0-99-16,-1 2-217 0</inkml:trace>
  <inkml:trace contextRef="#ctx0" brushRef="#br0" timeOffset="65809.78">14227 13267 402 0,'4'3'109'0,"0"0"5"15,0-4-42-15,-2 0-26 0,2-2-11 16,3 1-7-16,3-2-4 0,3 1-6 15,4 0-4-15,8-2-3 0,4 2-1 0,4-1-2 16,5-1-1-16,4-2-2 0,3-1-1 16,2 1 0-16,-1 1-2 0,1 0-1 15,-2 0 1-15,-2 3-1 0,-5 2 0 16,-5 2-1-16,-5 0-1 0,-3-1-3 0,-8 3-11 16,-4-2-20-16,-3 0-27 15,-4 0-45-15,-2-1-24 0,-1 0-80 0,-5 0-141 16</inkml:trace>
  <inkml:trace contextRef="#ctx0" brushRef="#br0" timeOffset="66158.86">14312 13412 358 0,'-2'0'84'0,"0"2"0"0,2-3-14 0,3 1-60 16,2 0 4-16,0 0 10 0,1 0 8 0,-1 0 5 16,1 0 4-16,-1 0-2 15,-2 1-3-15,2 0-9 0,1 1-8 0,0 1-6 16,4 0-4-16,2-1-1 0,2 2-1 15,3-4-2-15,4-1 0 0,2-3-1 16,5-2 0-16,5-2-1 0,5-1-1 16,3 0 0-16,3-2-1 0,1 2 0 15,1 1-2-15,-6 2-5 0,-4 0-9 0,-8 3-23 16,-6 1-48-16,-10 1-49 16,-10-1-93-16,-9 4-202 0</inkml:trace>
  <inkml:trace contextRef="#ctx0" brushRef="#br0" timeOffset="66711.57">14502 13156 416 0,'-4'-5'96'0,"1"-3"2"0,0 2-63 16,2 3-11-16,0-1 0 0,1 0 1 15,0 3 4-15,0-1 1 0,0 0 0 16,0 1-1-16,1 2-3 0,-1 1-4 16,1 1-5-16,0 2-4 0,1 1-2 15,-1 4-1-15,1 2 2 0,-1 2 0 16,1 3-2-16,-1 1 0 0,0 3-1 15,0-2-1-15,2-1-1 0,-2 0-1 0,1 2-1 16,1-1 0-16,-1 1-2 0,2-2 1 16,-3 3-2-16,2 0 1 0,-2 0-2 15,0-1 1-15,-1-2-1 0,-1 0 0 16,-2 1-1-16,1 0 1 0,-2 0 0 16,1 0 0-16,-2-3 0 0,1-1 0 15,-1-3-3-15,3-1-4 0,-1-4-6 16,5 0-10-16,-1-5-33 0,4-1-77 15,2-2-17-15,2-1-93 0,2-3-179 0</inkml:trace>
  <inkml:trace contextRef="#ctx0" brushRef="#br0" timeOffset="67303.95">14708 13118 400 0,'1'-4'82'15,"1"-1"1"-15,1 1-74 0,-2 1-1 0,1 0 3 16,0 2 2-16,-1 0 3 0,0 1 1 15,-2 1 2-15,1 0 4 0,-1 3-2 16,1 0 0-16,-2 1 3 0,2 1 3 16,-1 0 0-16,1 2 1 0,0 1-1 15,1 1-2-15,-1 0-3 0,2 1-3 16,-1 0-4-16,0 1-2 0,-1 3-2 0,0-1-2 16,0 2 0-16,0 1-1 15,-1-1-1-15,0 0 0 0,-2 3 0 0,0-1-1 16,0 0-1-16,-2 1 0 0,2-1-2 15,-2 3 0-15,1 0-1 0,3-2 0 16,-1-2-1-16,2 2 1 0,2-1 0 16,0-2 0-16,1-1 0 0,0 0 0 15,1-2-1-15,-2-1 1 0,1 0 0 0,-2-2-1 16,2 0 0-16,-3 0-5 0,0-3-8 16,-2 2-25-16,0-1-105 0,-4 0-9 15,-3-3-101-15,1 0-202 0</inkml:trace>
  <inkml:trace contextRef="#ctx0" brushRef="#br0" timeOffset="69330.92">14474 14190 431 0,'-9'0'91'0,"3"-2"3"0,1 1-68 16,1 0-7-16,2 0 3 0,0 2 4 15,0-1 4-15,1 0 3 0,0 0 0 16,0 1-6-16,1 0-6 0,0 1-4 0,2 0-3 16,3 0-1-16,1 1-3 0,4-1 0 15,3-2 0-15,3 2 0 0,6-4-1 16,4 0-2-16,3-2-1 0,5-1-2 16,0 3 0-16,4-1-1 0,-1 3-1 15,-1-1 0-15,-1 2 0 0,-2 2-1 16,-6 1 1-16,-4-3 0 0,-5 1 0 0,-4-1-1 15,-4 1-1-15,-4-2-1 0,-4 1-1 16,-2-1 1-16,-2 0 0 0,-3 0 1 16,-1-1 0-16,-4-1 1 0,-1 1 1 15,-3-1 1-15,0 1-1 0,-2-2 0 16,-1 2-1-16,-2 0 0 0,2 1-1 16,1-2 1-16,-1 1-2 0,-3 1 1 15,2 1 0-15,0-1-1 0,0 3 0 16,0-3 1-16,0 4-1 0,2-3 1 15,1 0 0-15,2 0 1 0,0-1-1 0,4 0 1 16,0-1-1-16,2 0 1 0,-1 0-1 16,1-1 0-16,2 2 1 0,-1 0-1 15,1 0 1-15,1-1-1 0,1 2 0 16,0 1 0-16,2-2-1 0,0 1 0 16,1 0-2-16,1-1 0 0,0 1 0 0,3-1 0 15,0 1 0-15,2 1-2 0,1-1-5 16,2-1-40-16,3 0-89 0,1 0-110 15,3-1-274-15</inkml:trace>
  <inkml:trace contextRef="#ctx0" brushRef="#br0" timeOffset="73197.89">20584 9586 339 0,'-15'-13'88'0,"1"3"3"0,5 4-5 0,-1 1-68 16,4 2-7-16,2 1-3 15,0 2-2-15,3 1 0 0,0 4 2 0,0 0 3 16,1 2 4-16,0 4 4 0,1 5 6 15,0 4 5-15,-1 6 0 0,3 3 0 16,-2 3-4-16,1 8-3 0,1 7-5 16,0 7-6-16,0 5-2 0,1-1-4 15,-1 6-1-15,2 3-1 0,0-3-1 0,2-1-2 16,2-1 1-16,1-1 0 0,0-1 1 16,2-3 1-16,-1-3 1 0,1 1 1 15,-2-1 1-15,0-4 1 0,-3 1 1 16,0 4-1-16,-2 5-2 0,0 0 0 15,-1 2-1-15,-3-2-2 0,-2 3 0 16,0-4-1-16,-2 0-1 0,-1-4 0 16,1 0 0-16,-1-5-1 0,0-3 1 15,2-7 0-15,-2-5-1 0,1-8 1 0,0-8 0 16,1-4-1-16,-1-6-2 0,2-5-4 16,0-1-4-16,1-2-4 0,0-2-4 15,0 0-9-15,1-3-32 0,0-2-75 16,-1-3-5-16,0-3-83 0,1-5-162 15</inkml:trace>
  <inkml:trace contextRef="#ctx0" brushRef="#br0" timeOffset="74666.89">20589 9602 224 0,'-8'-18'35'15,"0"3"-1"-15,-1-1 0 0,-1 4-64 16,-1 1 13-16,-1 2 20 0,-3 1 17 0,-1 2 13 16,-1 0 10-16,0 1 9 0,1 0 3 15,1 1 3-15,2-1 0 0,3 0-3 16,3 0-7-16,4-1-8 0,6-1-6 16,3-2-9-16,4-1-8 0,2 1-8 15,4-1-4-15,1 0 1 0,3 2 0 16,-1 1 1-16,2 0 0 0,1 2-1 15,0 0 1-15,4 0 0 0,1 2-1 0,5-1-2 16,3 0-1-16,7-1-1 0,8-1-1 16,4-2 0-16,7-2-1 0,7 0 0 15,3-1 1-15,11-1-1 0,6 0 1 16,0 3 0-16,5-2 1 0,4-2-1 16,5 3 0-16,2 4 1 0,-4 1-1 15,-6-1 0-15,1-1 0 0,-3 4 0 16,0 3 0-16,-6 1-1 0,-5-2 1 0,-3-2-1 15,-5 1 1-15,-2 1-1 0,-4-1 0 16,-4 0 1-16,1-3-1 0,-2 1 0 16,1-1 1-16,-2 3-1 0,0 0 0 15,-2-1 0-15,-3 1 0 0,-7-1 0 16,-6 1 1-16,-3 1-1 0,-4 1 0 16,-3 2 0-16,-6 0 0 0,-2 1 0 15,-7 1 0-15,-2-2-1 0,-4 0 0 16,-2 0 0-16,-4 0 0 0,-1-1 1 0,-3 1-1 15,0-2 2-15,0 1-1 0,-1 1 2 16,2 0-1-16,-2-1 0 0,1 1 1 16,1 1 0-16,-2 0-1 0,1 2 0 15,0 0 0-15,-1 0-1 0,0 1 1 16,0 1-1-16,-1 2 0 0,0 0 0 16,-1 2 1-16,0 3 0 0,0 2 1 0,-2 3-1 15,0 0 0-15,-1 3 1 0,0 3-1 16,-1 2 0-16,-1 0 0 0,-1-2 0 15,2 4-1-15,-1 0 1 0,0-2 0 16,1-1 1-16,1 1 0 0,-1 0 0 16,0 3 1-16,-1 1 1 0,1 2 0 15,-2 2 0-15,1 5 1 0,-2 0-2 16,2 0 1-16,1 2-2 0,1 1 1 16,0 0-1-16,0 0-1 0,2-2 1 15,-1 2-1-15,0 0 0 0,-1 4 0 0,2 0 0 16,-3 2-1-16,1-1 1 0,-1 1 1 15,0-5 1-15,0 0 1 0,-1-6 1 16,-1-2 0-16,1-5 1 0,0 0 0 16,-1-1-2-16,4-2 0 0,-1 0-2 15,3 1 0-15,0 1 0 0,1 2-2 16,-2 0 1-16,2 1 0 0,0 2 0 0,0 2-1 16,0-4 1-16,-1-1-1 0,1-3 1 15,-1-4-1-15,-2-3 1 0,2-5-1 16,-1-2 1-16,-1-4-1 0,2 0 0 15,-1-4 1-15,0 0-1 0,1 1 0 16,0-2 0-16,0 1 1 0,1 1 1 16,1 3 0-16,0 1 0 0,2 0 0 15,-1 2 1-15,2-2-1 0,-2 1 0 0,1 0-1 16,-1-4 0-16,-1-1-1 0,1-2 0 16,-1-1 0-16,-2-2 0 0,1-1 1 15,-3-2 0-15,-1 0 0 0,-3-3 0 16,-4 1 0-16,-2-1 0 0,-6 1-1 15,-2 2 0-15,-4 0 0 0,-6 2-1 16,-3 3 1-16,-7 1 0 0,-5 2 0 16,-7 0 0-16,-4 1 0 0,-3 1 0 0,-4-1 0 15,-2 1-1-15,-2-2 0 0,-3-1 0 16,-1-2-1-16,-1-3 1 0,-2 1 0 16,1-3 0-16,0 0 1 0,0-3 0 15,1 2 0-15,-1 0 1 0,-2 0 0 16,1 3 1-16,2-1 0 0,-2 3 0 15,-1 2 0-15,4 1 0 0,1 3 0 16,4-1-1-16,-1 1 0 0,3-1 0 16,5 0-1-16,4-2 1 0,3-1-1 0,3 2 1 15,2-3-1-15,3-2 1 0,3-5-1 16,2-1 1-16,2 0 0 0,2-2 1 16,3 0 0-16,4 1 1 0,2 1 0 15,0 3 1-15,2 0 1 0,5 1 0 16,-1 3 0-16,4-2 0 0,0 0-1 15,2 2 0-15,4-3-1 0,2 2-1 0,2-1-1 16,2-1-1-16,1 1-2 0,3-1-2 16,1-1-1-16,0 1 0 0,1-1-1 15,1 0-1-15,0 1-3 0,0-1-3 16,1 2-5-16,-1-2-11 0,1 1-67 16,-3 0-59-16,-5 3-108 0,-7-3-249 15</inkml:trace>
  <inkml:trace contextRef="#ctx0" brushRef="#br0" timeOffset="77277.38">20381 9129 343 0,'-1'-3'107'0,"-1"0"6"16,-1 1-16-16,1-2-41 0,-2 2-10 16,1-1-9-16,-1 2-11 0,0 0-7 0,3 0-7 15,-1-1-3-15,0 1-2 0,1-1-3 16,1 0-1-16,1 1-2 0,1-1-1 16,0-2 2-16,3-1 2 0,0-2 1 15,2-1 4-15,2-3 2 0,-1-1 2 16,1-4 1-16,-1-1 0 0,0-1-2 15,-1-2-2-15,0-1-1 0,0 2-3 16,0 0-2-16,0 3-2 0,-1 3 0 0,3 1-1 16,-2 2-1-16,2 1 0 0,2 2 0 15,-1 0 0-15,2-2 0 0,-1 3 0 16,3 0 0-16,-1 1 0 0,2 0 0 16,-1 1 0-16,2 1 0 0,-1 1 0 15,0 2 0-15,1 0-1 0,-3 3 1 16,1-1 0-16,0 2 0 0,0 1-1 15,2 0 1-15,-2 1 0 0,2-1 0 16,0 1 0-16,1 1 0 0,3 1 0 0,1-1 1 16,1 0-1-16,1 1 1 0,3 0-1 15,1 0 0-15,0-2 0 0,-3 0 0 16,1-1 1-16,-2 1-1 0,-3 0 0 16,-2 0 0-16,-2-2 0 0,-3 1 0 15,-2-2 0-15,-2 1 1 0,-2-1-1 16,-2-3 1-16,-1 1-1 0,-2-1 0 15,1 0 1-15,-2-3 0 0,1 0 0 0,2-2-1 16,0-3 1-16,1 0-1 16,1-2 1-16,1 0-1 0,2 0 0 0,-1 2 0 15,1-1 0-15,-1 2 0 0,0 0 0 16,-1 0 0-16,-1 0 1 0,0 0 0 16,-2-1-1-16,0-1 1 0,-2-1-1 15,1 0 1-15,-2 1-1 0,0 1 1 16,-1-1 0-16,0-1 1 0,0 1-1 15,-1-2 0-15,1 0 1 0,-1-2-1 0,1 2-1 16,-2 0-1-16,2 2 1 0,-1 1-1 16,0 4-1-16,1 1 1 0,-1 2-1 15,1-2 1-15,0 3 0 0,0 0-1 16,0-1 2-16,-1 1 0 0,2 1 0 16,-1-1 1-16,0 0-1 0,0 1 1 15,0-1-1-15,0 0-1 0,0 0 0 16,0 0 0-16,1 0-1 0,-1 0 1 15,1 2 0-15,0-4 1 0,1 4-1 16,0-1 1-16,-1 0-1 0,1-1 0 0,-1 1-2 16,1 0 0-16,-1 2-2 0,-1-2-4 15,2 0-6-15,-2 2-23 0,1-1-54 16,-1-2-49-16,1 2-98 0,0 0-216 16</inkml:trace>
  <inkml:trace contextRef="#ctx0" brushRef="#br0" timeOffset="92655.93">3497 14660 439 0,'-7'-14'94'15,"2"5"1"-15,4 1-80 0,-2 5-6 0,2 0-5 16,1 3-5-16,1 1-2 0,-2 2-2 15,1 0 2-15,0 4 5 0,-1 1 8 16,1 4 5-16,-1 4 8 0,-1 6 7 16,4 2 3-16,-1 4 0 0,1 6-4 15,2 7-4-15,3 3-5 0,4 5-5 16,0 0-4-16,2 3-3 0,-1 1-1 16,0 0 0-16,0-4-1 0,-1 1 0 0,-1-1 0 15,-1 2 1-15,-1 0 0 0,1-1 1 16,2-2-2-16,-1-2 0 0,-2-3-1 15,1-3-1-15,-2-2-1 0,1-2 0 16,-2-1-2-16,-3-4 0 0,1-2 0 16,-2-4-2-16,1-4-4 0,-1-5-3 15,0-7-8-15,-2-2-18 0,-3-5-33 16,-2-3-55-16,-3-3-17 0,-5-3-81 16,-3-4-150-16</inkml:trace>
  <inkml:trace contextRef="#ctx0" brushRef="#br0" timeOffset="94500.51">3829 14503 166 0,'41'-7'50'15,"4"-1"3"-15,3 1-4 0,2 2-25 16,1-1-8-16,2 0-4 0,0 1-3 15,-2 0-4-15,-3 0-1 0,-4-1-2 16,0 0 1-16,7 0 1 0,2 2 5 16,1 0 4-16,0 2 3 0,4 1 2 15,0 0 1-15,0 1 0 0,-3 0-1 0,3-4-4 16,3 0-3-16,6 2-1 0,4-3-1 16,2-1-2-16,-2-3-1 0,-3 1-1 15,1 0 0-15,-7 0-3 0,-2-2-1 16,-6 1 1-16,-2 1-1 0,1 3 0 0,0-3 2 15,-1 5-1-15,-1 0 2 16,-3 2 0-16,6 0 0 0,1 1 0 16,5-1 1-16,1 1-2 0,5-2 0 0,2 1-1 15,-2-1 0-15,-5 2 0 0,0-1-1 16,-7-1-1-16,0 0 1 0,-5 2 0 16,0-1-1-16,-1 1 1 0,1 0-1 15,-4 0 1-15,0 1 0 0,-2-1 1 16,3 0 1-16,-3-1 1 0,3-1 1 15,6 1-1-15,4 1 0 0,6-2 0 0,6-1-1 16,0 2 0-16,5 0-1 0,0 1-1 16,-2 0 0-16,-1-1 0 0,-1 3 0 15,-2-1 0-15,-2-1 0 0,-8 2-1 16,-3-1 0-16,-2-1 0 0,-4 0 0 16,-7 0 0-16,-2 1 1 0,-2 1-1 15,1 2 0-15,0-3 0 0,0 1 0 16,2-1 0-16,2 1 1 0,0-1-1 0,2 1 0 15,1-2 0-15,2 1 0 0,0 1 0 16,-1 2-1-16,-1-2 1 0,-1 1-1 16,-1 1 0-16,-2-2 1 0,-4 2-1 15,-3-1 0-15,-4 0 1 0,-4 1 0 16,-2-2 0-16,0 2 0 0,-3-2 0 16,1-1 0-16,1-1 0 0,4-1 0 15,3-3 1-15,5 1-1 0,0 0 0 0,4 2 0 16,1 1 0-16,0 3-1 0,-2 0 1 15,-5 6-1-15,-2 1-1 0,-6-1 1 16,-4 2-2-16,-5 2 1 0,-4-1-2 16,-3 0 2-16,-4 0 0 0,-1-1 1 15,-2 0 0-15,0 0 0 0,1-2 2 16,-1 0 0-16,5 0 1 0,0-2 0 16,5-1 0-16,4 0 0 0,4-1 0 15,3 1-1-15,4-1 0 0,3 0 0 0,0 1 0 16,0 4-1-16,-3-1 0 0,-1 1 1 15,-3 1-1-15,-2 1 1 0,-4 1 0 16,-2 0 0-16,-4-2 2 0,-1 3 0 16,-3-1 2-16,-1 1 0 0,-2 0 1 15,0 2 0-15,-1 1 3 0,0-1 0 16,2-1 1-16,1 0-1 0,2 1-1 16,2 0 0-16,3 1-1 0,-1 0-2 15,1 0-2-15,1 4-2 0,-1 1 1 0,-3 1-1 16,0 0 1-16,-3 1 0 0,-2-1 0 15,-1 1 1-15,-3 0-1 0,-2-1 1 16,0 0 0-16,-3 1 0 0,0-2 0 16,0-2 0-16,1 1 0 0,0 0 0 15,2 0 1-15,2-2 0 0,4 1 0 16,1-5 0-16,4-1-1 0,1 1 0 0,1-3-1 16,2 2 0-16,-2-2-1 0,0 0 0 15,-1 3 1-15,-1 0-2 0,-2-2 2 16,-2 2-1-16,-3-3 0 0,0-1 1 15,-3 1 0-15,-3 0 0 0,0 0 1 16,-2 2 0-16,-3 2 1 0,1 0-1 16,-1-1 1-16,-1 1 0 0,2-1-1 15,0-3 0-15,3-1-1 0,0-1 0 0,1-3 0 16,2-1-1-16,0-1 0 0,-1 0-3 16,-2 0 0-16,-1 0-1 0,-2-2 1 15,-4 1-1-15,-5-1 1 0,-3 1 0 16,-4 1 2-16,-5-1 1 0,-4 1 1 15,-2 0-1-15,-7 1 0 0,0 3 0 16,-3-1 0-16,-1 2 0 0,0 0 0 16,1-2 1-16,-4 1-1 0,1-3 1 15,-2 0-4-15,0-3 0 0,-7-1 1 0,-1 3-1 16,-3 3 1-16,-3 0 0 0,-2-1 0 16,-7 3 3-16,-5 1 1 0,-6-1-2 15,-2-2 1-15,-5 2-1 0,-6 2 1 16,-2 2-1-16,-1-2 0 0,3 2 0 15,3 0 1-15,-2 0-1 0,3-4 0 16,4-6 0-16,1 0 0 0,6-1 0 0,2-1-1 16,1-3 1-16,1 0-1 0,0-2 0 15,-2 2 1-15,1 1-1 0,-2 1 0 16,-3 0 1-16,-7 2-1 0,2-1 0 16,-4 2 1-16,4 3-1 0,-1 2 0 15,-6-3 0-15,0 0 0 0,3-5 0 16,1 1 1-16,4-4-1 0,3-1 1 15,2-3-1-15,6-3 0 0,9 0 0 0,-1 0 0 16,7-1 0-16,2-1 0 0,2 0 0 16,1 1-1-16,0 4 1 0,-8 1 0 15,-1 5 0-15,-4 1 0 0,-6 5-1 16,0 0 1-16,-3 3-1 0,-2 1 1 16,8 0-1-16,3-1 0 0,6 0 1 15,-1-2 0-15,0 1 0 0,3-3 0 16,6-3 1-16,2 2-1 0,3-1 1 15,0 2-1-15,6-2 0 0,6-1 1 0,0 2-1 16,-5-2 1-16,-3 0 0 0,1 0 1 16,0 0 2-16,2 3 0 0,-2 1 0 15,1-1 1-15,4 4-1 0,6-2 0 16,3-1 0-16,3 1-1 0,4-4-1 16,2-2-1-16,5 1 1 0,3-4-1 15,4 2-2-15,3-1 1 0,3-1-1 0,3 2 1 16,0-1-1-16,1-1 0 0,0 2 1 15,0 0 0-15,1-1 1 0,-1 2 1 16,0-1-2-16,1 3 0 0,-1 2-5 16,0 0-36-16,0 2-91 0,-2 5-108 15,-6-5-267-15</inkml:trace>
  <inkml:trace contextRef="#ctx0" brushRef="#br0" timeOffset="101849.99">11454 11155 547 0,'4'-13'117'0,"-3"7"-1"0,-3-2-102 16,2 10-5-16,0 3-4 0,1 2-4 16,-1 5-1-16,2 4-1 0,1 6 0 0,-1-1 2 15,1 2 1-15,-1 0-1 0,1 2 1 16,-2-2 2-16,0-2 1 0,-2-3 3 16,0 2 2-16,-1-2 3 0,1 0 2 15,-2-1 1-15,0-3-1 0,1 2 0 16,-1 3-2-16,1-1 0 0,-1 3-2 15,1 1-1-15,1 2-2 0,-1 2-1 16,4 2-1-16,-2 1-1 0,1 1-2 0,1 0 0 16,1-3-1-16,-1-2 0 0,-1 1-1 15,1 1 1-15,-2-3 1 0,0 0 1 16,0-1 1-16,0 3 1 0,-3 1 0 16,2 0 1-16,-2 1 0 0,2 2-2 15,0 2 0-15,1 3-1 0,0 1-1 16,2 3-1-16,0-1 0 0,0 4-1 15,-1 3 1-15,1 1-1 0,-1-1 0 0,-2 2-1 16,-2-6 1-16,1 2 0 16,-1-7-1-16,-2-6 1 0,2-3 0 0,-2-1 0 15,0-3 2-15,-2 4 0 0,-4 0 2 16,-3 2 0-16,-3 3 0 0,-4 3 1 16,-1 1 0-16,0 2-2 0,1-1 0 15,2-1-2-15,4-1 0 0,4-3-1 16,5-4 0-16,3-1-1 0,3-5 0 0,4-3 0 15,0-4 0-15,0-1 1 0,3-2 0 16,-2-1 0-16,-1 0 0 0,1-1 0 16,-1 1 0-16,0 1 0 0,-2 5 0 15,-1 2 0-15,-1 0 0 0,-1 7 1 16,0 5-1-16,-3 2 0 0,1 4 0 16,-4-2 0-16,0 1 0 0,1 0 0 15,-1-4-1-15,0-4 0 0,1-3 1 16,1-4-1-16,2-4 1 0,0-4-1 0,2 0 0 15,1-4 0-15,1 1 0 0,2 0 1 16,-1 0 0-16,3 0 2 0,-1 3 0 16,1 3 0-16,1 0 1 0,0 2 0 15,0 3-2-15,-1 4 1 0,1 0-2 16,-1 0 0-16,-1-3 0 0,-2 0 0 16,1-1-1-16,-2-4 1 0,0-4-1 0,0 0 1 15,-1-5-1-15,0 2 1 0,1-3-1 16,1-1 0-16,-2 2 1 0,1-1 0 15,-1 2 1-15,1-1 0 0,-1 2 0 16,0 0 0-16,1 0 0 0,-1 2-1 16,0 0 1-16,2-2-1 0,-2 2 0 15,1-2-1-15,-1-1 1 0,1-1-1 16,0-2 0-16,0-1 0 0,1-1 0 16,-1-3 0-16,-1 0 0 0,1 1 1 0,0-1 0 15,-1 1 1-15,2 1 0 16,-2 0 2-16,1 5-1 0,0 2 1 0,-1-1 0 15,0 2 0-15,-1 3 0 0,-2 3 0 16,0 1-2-16,-2-2 1 0,0-2 0 16,1 0-2-16,-1-4 1 0,2-1-1 15,0-4 0-15,2-4 1 0,1-2-1 16,0 1 1-16,0-1 0 0,0 2 0 16,0-1 1-16,0-1 0 0,0 2 0 0,0-1 0 15,0 1 0-15,0-1-1 0,0-1-1 16,0 3-1-16,0 2-7 0,0 2-9 15,-1 4-19-15,0 3-106 0,-6 3-38 16,-9-6-126-16,-9-6-270 0</inkml:trace>
  <inkml:trace contextRef="#ctx0" brushRef="#br0" timeOffset="201711.51">19016 13306 277 0,'3'2'65'0,"-1"-5"2"0,-5 4-37 16,-1-2-12-16,1 4-8 0,-2-5-3 16,0 4 0-16,1-1-1 0,1 0-2 15,0-1-1-15,2 1 0 0,0-1 1 16,2 0 4-16,0 1 5 0,2-1 4 15,-1 2 7-15,2-1 6 0,-1-1 3 0,0 0 3 16,1 0-2-16,-3 0-2 0,1 0-3 16,-1 0-3-16,1 0-5 0,-2 0-4 15,1-1-5-15,-1 1-2 0,0 0-3 16,0 0-3-16,0 1-1 0,1-1-1 16,0 1-1-16,-1 0 0 0,3 1 0 15,-1-1 0-15,1 0 0 0,-1-1 0 0,1 1 0 16,-1-1 0-16,1 1 0 0,-2 1-1 15,0-2 1-15,1 1-1 0,0 0 1 16,-1-1-1-16,1 1 1 0,1-1 0 16,0 2-1-16,1-2 1 0,2 1 0 15,0-1 0-15,4 0 0 0,1 0 0 16,3-1 0-16,2-1 0 0,1-1 1 16,1-1-1-16,-1 0 0 0,2 2 1 15,-3-2 0-15,-3 3 0 0,-3-1-1 0,-3 0 2 16,-1 1 0-16,-3 2 1 0,-1-1 0 15,-2-1 0-15,-1 1 1 0,1 0 1 16,-1 3 0-16,1-5-1 0,-1 1 0 16,1 2-1-16,-2-1 0 0,1-1-1 15,0 1-1-15,0-1-2 0,-2 1 0 16,0 1-2-16,-1-3 1 0,-1 4 0 16,-1-4 0-16,-3 3 0 0,1-2 0 0,-5 3 1 15,0-2 0-15,-3 1 1 0,0-1-1 16,-1 4-1-16,1-3 1 0,0 2-1 15,1-3 1-15,2 2-1 0,2 1 1 16,1-2 0-16,0 0 0 0,2-1 1 16,0 1 0-16,0 0 1 0,2-1-1 15,-2 2 1-15,2-2-1 0,-1 1 0 16,1-1 0-16,0 0 0 0,1 0-1 16,1 0 1-16,0 0 0 0,1 0 0 0,0-1 0 15,1 1 0-15,1 0 0 0,-1 0 0 16,2 0 0-16,0-2-1 0,2 2-1 15,-2 0 1-15,1 2 0 0,0-2 0 16,1 0 0-16,1 0 1 0,1 0 0 16,0 1 1-16,3-1-1 0,-1 1 0 15,1 0 0-15,2 2 0 0,-1-2 0 16,1 2-1-16,1-2 1 0,-1 0-1 0,4 0 0 16,-2 0 0-16,2-2 0 0,1 2 0 15,0-2-1-15,2 0 0 0,1 1 1 16,-1-4-1-16,0 3 1 0,-1 1 1 15,-2-1-1-15,0 1 1 0,-4-1-1 16,-1 1 1-16,-3 1-1 0,-2-1 0 16,0 0 0-16,-2 0-1 0,0-1 1 15,-1 1 0-15,-1 0 1 0,1 0 0 0,0 0 0 16,0 0 1-16,0 0 0 0,0 0-1 16,0 0 0-16,-1-2-1 0,0 2 0 15,-1-1-2-15,0 0 1 0,-2 0-1 16,-1 1 0-16,-1-2 0 0,-1 2 1 15,-3 0 0-15,-2 2 0 0,-2-1 1 16,0 1 1-16,-1 2 0 0,0 0 0 0,1-1 0 16,1-1 0-16,1-1 1 0,3 0-1 15,2-2 1-15,1 0-1 0,1-2 1 16,1 1-1-16,2-1 0 0,0 1 1 16,0 1-1-16,1-2-1 0,-1 2 1 15,0 0 0-15,2-1-1 0,0 2-1 16,0 0 0-16,0 2 0 0,2-2-1 15,-2 0 0-15,1 0-1 0,-1 0 1 16,2 1 0-16,1-1 0 0,2 1 1 16,1-2 0-16,2 2 1 0,2-2 0 0,2 0 1 15,1-2-1-15,1 2 2 0,2-1-1 16,0-1 0-16,-1-1 0 0,0 3 0 16,-2-1 0-16,1 1 0 0,-5-2 0 15,2 2 0-15,-2 1-1 0,0 0 1 16,-3 0-1-16,0 0 0 0,0 0 1 15,0 2-1-15,0-2 0 0,-1 2 0 0,1 1 1 16,-1-2-1-16,1 2 0 0,-2-2 1 16,0 2-1-16,-2-3 1 0,0 0 0 15,0 0 1-15,-1 0 2 0,-1 0 0 16,0 0 1-16,0 0 0 0,0 0 1 16,0 0-2-16,0-2-1 0,-1 2-1 15,1 0-1-15,-2-1-2 0,2 1-2 16,-1 0-7-16,0 0-22 0,0-1-52 15,1 2-61-15,-3-1-107 0,0-1-239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09:46:18.5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17769 13597 370 0,'3'-3'81'0,"-1"-3"1"16,-1 1-39-16,0-2-37 0,2-1-7 15,-2-1 6-15,0-2 10 0,-1-2 6 16,0 1 6-16,-1-3 0 0,-2 1-1 16,1-2 0-16,-2 0-6 0,-1 1-6 15,-1 2-5-15,-2-2-5 0,-3 3-2 0,-3-3-1 16,2 3 1-16,-4 0 0 0,-1-1-1 15,-3 0 0-15,-1 3 0 0,1 1 0 16,-4 0 2-16,-3 0-1 0,-1 2 0 16,-4-4 1-16,-3-2-1 0,-3 0 1 15,-4-2-1-15,-3-1-1 0,-3 2 1 16,-1-1 0-16,-1 3 1 0,1 1-1 16,-1 0 0-16,-2-2 0 0,-2 2 1 0,-1 2-1 15,-1-4 0-15,-3 4 0 0,0-2 0 16,0 3-1-16,4 2 0 0,1 2 0 15,2 1-1-15,0 3 1 0,4 0 0 16,2 1 0-16,1-3 1 0,2-1-1 16,0 3 2-16,5-1-1 0,1 2 1 15,0 3 0-15,4-2 0 0,0 4 0 16,1 2 0-16,1-1-1 0,-3 0 1 16,1 1-1-16,0-2 0 0,0 1 0 0,-1 1-1 15,1-2 0-15,0 1 0 0,1 3 0 16,0 0 0-16,2 2-1 0,-1 3 1 15,3 2-1-15,0 2 1 0,2-3-1 16,1 1 0-16,2-1 1 0,1 1-1 16,1 1 0-16,-1 0 1 0,0 0-1 15,-1 2 1-15,1 1 0 0,0-2 0 16,2 1 1-16,2-2-1 0,1 1-1 0,2-2 0 16,3 1 0-16,1 1-1 0,1-1 1 15,2-2 0-15,2-1-1 0,0-1 1 16,3 0 0-16,-1-1 1 0,1-1-1 15,1 0 0-15,1 0 0 0,-2-2 1 16,2-1-1-16,0 0 1 0,1-3-1 16,-1 0 1-16,1-2 0 0,0-2 0 15,-2 1 1-15,2-3 2 0,0 1 2 16,0-1 1-16,0 0 2 0,0 0 0 0,0 0 0 16,0 0 0-16,2 0-2 0,-2 0-2 15,0 0-1-15,0 0-2 0,-2 0 0 16,2 0-1-16,0 1 0 0,0-1-1 15,0 0 1-15,0 0-1 0,-1-1 0 16,1 1 1-16,0 0-1 0,0 0 1 16,0 0-1-16,0 0 1 0,0 1 1 0,0-1 0 15,-1 0 0-15,1-1 0 0,0 1 0 16,0-1 1-16,-1 1-1 0,-1-1 1 16,2-1-1-16,0 2 1 0,-1 0-1 15,1 0 0-15,0 0 0 0,0 0-1 16,0-1 0-16,0 2-1 0,0-1 1 15,0 0-1-15,0 0 0 0,0 0 1 16,0 0-1-16,0 0 1 0,0 0-1 16,0-1 1-16,1 1-1 0,-2 0 1 0,1 0-1 15,0 0 1-15,0 0-1 0,0 1 0 16,0-1 0-16,0 0 1 0,0 0-1 16,0-1 0-16,0 1 0 0,0 0 0 15,0 0 0-15,0 0 0 0,0 0 0 16,-1 0-1-16,2 0-2 0,-1 0-4 15,0-1-5-15,0 1-9 0,0 0-27 16,-1-1-90-16,-1-2-5 0,-3 1-88 0,-3 1-171 16</inkml:trace>
  <inkml:trace contextRef="#ctx0" brushRef="#br0" timeOffset="603.03">15127 13461 179 0,'-2'0'38'0,"2"1"0"15,0 0-19-15,0-1-22 0,0 4-2 16,0-2 1-16,-1 2 6 0,1 1 6 16,0 2 3-16,0 2 3 0,0 2 1 15,0 0 4-15,1 1 1 0,-1 0-2 0,2 1-3 16,-1-1-1-16,1-1 2 0,-1 0 4 15,1 0 3-15,0 0 1 0,-1 0 2 16,1 0 1-16,-1 0-1 0,0 1-3 16,1 0-4-16,1-1-3 0,1 1-3 15,-1 1-1-15,2-1-2 0,3-1-1 16,-1 0-1-16,1 0 2 0,0-2 0 0,0-2 0 16,0-2 2-16,-2-1 2 0,0-2 1 15,-1-2 3-15,-1 0 0 16,0 0 0-16,1 0-2 0,0-2-1 0,1-1-2 15,3 1-4-15,0-3-3 0,0-1-3 16,2-3-1-16,3 2-1 0,2 0 0 16,1-1 0-16,0 1-1 0,1 2 0 15,1 0 0-15,0 1 1 0,0 1-1 16,-1-1 0-16,-2 2 1 0,0-2-1 16,-4 2 1-16,-1-1-1 0,-2 2 1 0,-4-2 0 15,-2 2 1-15,0 1-3 0,-2-1-3 16,0 0-12-16,-1-1-25 0,0 2-83 15,0-3-98-15,0 0-239 0</inkml:trace>
  <inkml:trace contextRef="#ctx0" brushRef="#br0" timeOffset="1608.17">14922 13714 399 0,'0'0'89'0,"0"0"2"0,0-2-63 15,0-2-14-15,0 2-6 0,1-2 2 16,0-2 2-16,2 0 2 0,-1-2 2 0,2-1 2 16,0-1 1-16,-1-1 1 0,1-1-2 15,0-3-2-15,1-1-3 0,-2-1-2 16,0-4-1-16,-1-2-1 0,-1-2 1 16,-1-1-1-16,0 1 1 0,-3-2 0 15,-1 0 0-15,-3 1-2 0,-1 3 0 16,-1 3-1-16,-5 1-3 0,-1 0-1 15,-2 1-1-15,-1 1 0 0,-3 2 1 16,-2-1-1-16,-3-2 0 0,0 2 1 16,-1 1-1-16,0 3 0 0,-2 1-1 0,1 1 0 15,-2 1-1-15,4 3 1 0,-1 1-1 16,1 2 0-16,1-1 1 0,1 0-1 16,1 1 0-16,-2 0 0 0,1 1 0 15,0-2 0-15,1 2 0 0,1 0-1 16,-1 2 1-16,1 0 0 0,1 3 1 15,1-2-1-15,-1 2 0 0,-2 0 1 16,-1 2-1-16,0 1 0 0,2 2 0 0,-1-1 0 16,2 5 1-16,-1-1-1 0,5 0 0 15,1 0 0-15,0 3 0 0,0-1 0 16,3 1 0-16,-1-1 0 0,1 2 0 16,-1-4 0-16,0 1 0 0,-1-2 0 15,0 0 0-15,-1 2 0 0,-1 2 0 16,0-3 1-16,0 4-1 0,1 1 0 0,1-1 0 15,2 0 0-15,2-3 0 0,1 2-1 16,0-1 1-16,0 2 0 0,2 1 0 16,-1 1 0-16,1 2 0 0,-2 0 1 15,1 0-1-15,1-3 1 0,2-2-1 16,-1-1 0-16,1-2 1 0,0-2-1 16,1-2 1-16,2-1-1 0,0 2 1 15,2-2 0-15,-1-1-1 0,2 0 1 0,-2-1-1 16,2 0 0-16,0 1 0 0,2-1 0 15,-1 1 0-15,0-1 0 0,0 1 1 16,0-1-1-16,2 1 0 0,-1-1 1 16,1-1-1-16,0 3 0 0,1-1 1 15,-1 0-1-15,-1-1 1 0,0 1-1 16,1-2 1-16,-1 0 1 0,-2-3-1 16,0-1 2-16,0 1-1 0,0-2 0 0,-2 0-1 15,-1-2-3-15,1-1-5 0,-2 1-10 16,-1-1-18-16,1-1-26 0,-1 1-47 15,1 0-26-15,-1 0-80 0,0 1-149 16</inkml:trace>
  <inkml:trace contextRef="#ctx0" brushRef="#br0" timeOffset="2514.59">13599 13626 390 0,'0'0'86'0,"1"0"0"0,-1 0-48 15,-1 1-34-15,1-1-5 0,0 1-1 16,0-1 1-16,0 2 2 0,-1-1 0 16,1 0 0-16,-1 0 0 0,-1 3 2 15,2 0-2-15,-1-1 1 0,1 2-1 0,-1 0 1 16,1-1 2-16,0 1 1 0,-1-2 3 16,1 0 2-16,0-1 1 0,-1 1 3 15,1-1-1-15,0-1 0 0,0 1 0 16,0 0-2-16,0-1-1 0,1 2-1 15,-1-2-1-15,0 2 0 0,1-1-2 16,0 2 0-16,0-2 0 0,1 3-2 16,0-3 1-16,-1 5-1 0,2-3 0 0,-1 0-1 15,-1 1 0-15,2-1 1 0,-2-2 0 16,0 1 3-16,1-2 3 0,-2-1 3 16,0 1 2-16,0-1 1 0,0 0 1 15,0 0 0-15,0-1-2 0,0 1-4 16,0-3-2-16,1 1-3 0,-2-2-1 15,1 2-2-15,0-2-2 0,0 0 1 16,0 1-1-16,1 0-1 0,-1 0 1 16,0-1-1-16,1 0 1 0,0 1-1 0,0-2 1 15,-1 0-1-15,2-1 0 0,-1 0 1 16,0-3-1-16,0 0 1 0,-1 0-1 16,0-1 0-16,-1-1 1 0,1 1-1 15,-2-1 1-15,0 2 1 0,0 1 0 16,1 2 1-16,0 0-1 0,-2-1 1 0,2 4-1 15,-2-1 0-15,2 0-1 0,0 2 1 16,0 0-2-16,1-1 1 0,0 2 0 16,-1 1 0-16,1 0-1 0,0 0 0 15,0 0 0-15,0 0 0 0,0 0 0 16,0 0 0-16,0 0 0 0,0 1-1 16,0-2 0-16,0 2 0 0,1 0 0 15,-1 1 0-15,0 0 0 0,1 0 0 16,0 2 0-16,0 0 1 0,1 1 0 15,0 1 0-15,1-1 0 0,-2 1 0 0,2 0 0 16,0 1 0-16,-1 1 0 0,2-2 1 16,-2 1-1-16,2 0 0 0,0 0 0 15,0 1 1-15,-1 2-1 0,1-1 0 16,0 0 0-16,0 0 1 0,1 0-1 16,-1-1 1-16,0 1 0 0,1 0-1 15,-3 0 1-15,2 0 0 0,-2-2 0 16,1-1-1-16,-1 0 1 0,1-2 0 0,-1-3 0 15,3 2 2-15,2-3 0 0,7-3 0 16,5-3 1-16,11-1-3 0,8-3-17 16,6-4-125-16,11-2-120 0,6-8-314 15</inkml:trace>
  <inkml:trace contextRef="#ctx0" brushRef="#br0" timeOffset="11420.29">17161 9331 371 0,'-35'-19'79'16,"3"5"1"-16,7-2-70 0,0 7-2 15,6 6-2-15,2 3 0 0,1-2-2 16,0 3-1-16,-1-3-2 0,-5 2 0 15,-4-2 0-15,-4-1 0 0,-10-1 0 16,-6 2 0-16,-7-1-1 0,-7 4 3 16,-7-2 4-16,-10 1 7 0,-10 1 6 15,-4 2 3-15,-4 0 4 0,-7 4 3 0,-6-1-2 16,-2 2-3-16,1 2-5 0,5 4-6 16,0 0-3-16,-2 0-3 0,6-5-2 15,2 0-2-15,8 0-1 0,5-3 0 16,1-4-1-16,3-1 1 0,2-5-1 15,4-1 0-15,2-1 3 0,0 1 2 16,0 1 1-16,-1 1 1 0,-2 3 0 16,-2 4 2-16,0 5-1 0,0 3-2 0,1 3-1 15,0 3-1-15,4 4-2 16,2 4-1-16,6 0 0 0,2 2-2 0,3 0 1 16,3-1-1-16,6-3 0 0,5-3 0 15,5-1-1-15,6-1 0 0,4 1 1 16,2 0 0-16,-2-2 0 0,-1 2 0 15,-3 3 0-15,-3 5 2 0,-3 3-1 16,-1 4 0-16,-2 4 0 0,2 7 0 16,0 0-1-16,3 4 0 0,1 1 0 0,4 0 0 15,2-2-1-15,0 1 1 0,0 1 0 16,4 2 0-16,0 1 0 0,-2-1 0 16,2-4-1-16,-4 0 1 0,1-5 0 15,-9 1 0-15,0-5-1 0,-2-1 0 16,2 5 1-16,2 5-1 0,6 6 0 15,6 0 0-15,8-1 0 0,6 4 1 0,3-2-1 16,3 0 0-16,1-2 0 0,0 3 0 16,0 4 0-16,0 2 0 0,-1 2-1 15,0 0 1-15,1-2 0 0,-1 0 0 16,-2-2 0-16,-1-4 1 0,-1 2 0 16,2 2 0-16,-2-1 0 0,-1 1 0 15,-3-1 0-15,-2-2 0 0,-3-4 1 16,-3 0-1-16,-3-3 0 0,0 3 0 15,-1 4 0-15,-43-1 2 0,3 3-1 0,0-1 1 16,2 0 0-16,-1 0 1 0,-1-2 0 16,0 2 0-16,44 4 0 0,0 1 0 15,2 1-1-15,3 2 0 0,2-1 0 16,6 0-1-16,1 1 0 0,5-2-1 16,3 0 1-16,3 0-1 0,3 0 0 15,4-5 0-15,4 0 0 0,4-3 0 16,4 2 1-16,1 0 0 0,46 6 0 15,1 1 1-15,2 5 0 0,-3-2 0 0,-3 2 0 16,1 0 0-16,-1 4 0 0,-45-2 0 16,-2 2 0-16,-3-2-1 0,-3 2 1 15,-3 0-1-15,-4-3 0 0,-1-5 0 16,-3-2 0-16,1 0 0 0,2-4-1 16,0-3 0-16,2-3 0 0,1-3 0 15,2-3-1-15,-1-4 0 0,2 0 1 0,-1 2-1 16,1 2 0-16,1 0 1 0,-1-1-1 15,-1-1 0-15,0-1 0 0,-4-2 0 16,-1-3 0-16,-4 1 0 0,-1-5 0 16,-1 2 1-16,-1 0-1 0,4 0 0 15,0 1-1-15,2-2 1 0,2-3 0 16,4 3-1-16,3-6 1 0,7-3-1 0,3-4 0 16,6-2 0-16,4-5 0 0,5 0 1 15,2-2-1-15,2-1 0 0,1 1 1 16,3 3 0-16,-1-3 1 0,4-2 1 15,5 0 1-15,6-4 0 0,4-1-1 16,5 1-1-16,7-4 1 0,3 0-1 16,3 1 1-16,2-1-2 0,1 0 1 15,5-1 1-15,1 0-1 0,-1 3 1 16,4-3-1-16,5 0-1 0,4-3 0 16,2 0 1-16,2-2-1 0,6-2 2 0,8-2-1 15,1-1 1-15,2 1-2 0,2 2 1 16,8-1-1-16,0-1 1 0,2 3-1 15,-1 1 1-15,4-2-1 0,-3 2 1 16,1 0-1-16,-5 1 1 0,3-1-1 16,-7 4 0-16,0-3 0 0,-4 1 0 15,0-2 0-15,-6 3-2 0,-5-2 1 16,-2-2 0-16,1-3 1 0,-3 0 0 0,-5 2-1 16,0-3 2-16,0-2 1 0,0 1-1 15,-1 2 0-15,-4-1 0 0,-3-1 0 16,-2-3 0-16,-2 4-1 0,-3 2 1 15,-4 2-1-15,-4-1 0 0,-4 1 1 16,-4-1-1-16,-1 2 0 0,-6-2 0 16,-3 0-1-16,-3 0 1 0,0-2 0 15,-1 0-1-15,-4 0 1 0,-3 1-1 16,-1-3 1-16,-1-4 0 0,1-4 0 0,-4 1 1 16,2-2-1-16,2-2 0 0,1-1 1 15,1-4-1-15,-4-4 0 0,-1-1 0 16,-3-4 0-16,-2-3 0 0,-4-1 0 15,-2-2 0-15,0 1 0 0,-3 2 0 16,-1 1-1-16,0 1 1 0,-2 0 0 16,-3 3-1-16,-1-1 1 0,-3 0-1 15,0-3 1-15,-4-5-2 0,1-4 1 0,-2-3-1 16,-3-4 0-16,-2-4-1 0,0-2 1 16,-2-1 0-16,0-1 0 0,0-2 1 15,1-5 0-15,0-3 1 0,2 1-1 16,0 0 1-16,-2 0 0 0,1 2-1 15,-1 5 1-15,1 4 0 0,-2 0 0 16,-1-1 0-16,1 2 0 0,0-2 1 16,-2 2-1-16,0-1 0 0,0 2 0 15,1 5 0-15,-2 2 0 0,0-1 0 0,0-3 0 16,0-3 0-16,0-2 0 0,1 1 0 16,-3-2 0-16,2 1 0 0,-1 1 0 15,2 5 0-15,4-1 0 0,2-3 0 16,3-1 1-16,2-1-1 0,3 1 0 0,1 3 0 15,-1-3 0-15,2 5 0 16,0 7 0-16,1 2 0 0,0 3 0 0,3 3-1 16,3-4 1-16,2 1 0 0,0 3 0 15,2-1 0-15,0 2 0 0,1 0 0 16,2 1 0-16,-2 3 0 0,1 3 0 16,2 2 0-16,2-2 0 0,4 0 0 15,2 2 0-15,5 3 0 0,10 0-1 16,6 0 1-16,5 2-1 0,7 1 1 15,3 3 0-15,6 1-1 0,6 3 1 0,-3-1 0 16,0 0 0-16,3-1 0 0,-5 7 0 16,2 1 0-16,-2-2 0 0,-7 0 1 15,-3-1-1-15,-4 2-1 0,-4 0 2 16,-6-1-1-16,-2-1 0 0,-4-3 0 16,-3 1 0-16,-3-1 0 0,-3-2 1 15,-1-1-1-15,3-4 0 0,-2 0 0 0,0-1 0 16,7 0 0-16,3-1 0 0,5 1 0 15,-1 3 0-15,0 0 0 0,1 0 0 16,0 2 0-16,-4 2 1 0,0 2-1 16,-3 0 0-16,-2-1 0 0,-4 0 0 15,-4 2 0-15,-4-2 0 0,-5-4 0 16,-6-2 0-16,-3-2-1 0,-3-1 1 16,-1-5 0-16,-1-4-1 0,1-3 1 15,1-4-1-15,2-2 1 0,1-5 0 16,4 2-1-16,-2 0 1 0,0 1 0 0,-3 2-1 15,-2 1 1-15,-3 2-1 0,-2 2 0 16,-5-2 1-16,0-3-1 0,-2-1 0 16,0-2 0-16,-4-5-1 0,0 1 1 15,-1-2 0-15,-2 1-1 0,-1 3 1 16,-1 1 0-16,-1 2 1 0,-2 1-1 16,-2-1 1-16,1-2 0 0,-3-3 0 0,2 0 0 15,-2-3 0-15,1 1 0 0,1-1-1 16,-3 0-1-16,-1 2 1 0,-1 4 0 15,-2 1-1-15,-3 1 1 0,-3-4 1 16,-2 0 0-16,-1-3 0 0,-3 0 0 16,-2-1 0-16,-2 0 0 0,-2 0 0 15,-1 4 0-15,-4 2-1 0,-2 3 1 16,-4 1 0-16,-3-2 0 0,-3-2 0 0,-4-1-1 16,-1 0 1-16,-5-1 0 0,-1 0-1 15,-1 4 0-15,0-2 1 0,-3 4-1 16,-6 3 1-16,-1-1-1 0,-2 3-1 15,-4-1 0-15,0-2-1 0,-3 2 0 16,-2 0 0-16,-1-2 0 0,-3-1 1 16,0 1 1-16,-2 0 0 0,0 3 1 15,0 4-1-15,1 1 1 0,0 1 0 16,0 1 0-16,1 3 0 0,-1 1 0 0,-2 1 0 16,-5-3 1-16,-3 4-1 0,-2-4-1 15,-2 4 1-15,-2-5 0 0,0-1 0 16,-5-3 0-16,-3-3 0 0,1 1 0 15,1 4 0-15,1 2 0 0,-6 3 0 16,1-2-1-16,1 6 1 0,3 6 0 16,3 1 0-16,-5 0 0 0,1 0 0 15,5 2 0-15,1 3 0 0,1 5 0 16,1-3 0-16,-6 0 0 0,2 1 0 0,-1 3 0 16,1-4 0-16,-2 3 0 0,-3-3 0 15,-2 2 0-15,3 1 0 0,4 2 0 16,3-1 0-16,1 1 0 0,2 0 0 15,2 0 0-15,7 1 0 0,5 0 1 16,3 1-1-16,3-1 0 0,4 5 0 0,4 1 0 16,1 3 0-16,-1 1 0 0,-2 0 0 15,1 2 0-15,-1 0 0 0,1 4 0 16,0 0 0-16,-1 2 0 0,0 0 0 16,-2 0 0-16,-1 2 0 0,-1-1 0 15,1 1 0-15,0-4 0 0,-1-1 0 16,2-3 0-16,4 1 0 0,-1-6 0 15,-1 0 1-15,0-2-1 0,-1 1 0 16,3-1 0-16,-5-1 0 0,-4 1 0 16,-4 1 0-16,-5 2 0 0,-8 2 0 15,-16 3-4-15,-23 4-14 0,-24 15-102 0,-35 12-27 16,-34 6-105-16,-42-7-233 0</inkml:trace>
  <inkml:trace contextRef="#ctx0" brushRef="#br0" timeOffset="18818.97">2405 15275 327 0,'2'-54'72'0,"-3"5"0"0,2 12-62 16,-1 10-1-16,-1 17-3 0,1 5-2 16,3 3-3-16,5 2-3 0,4 0 0 15,5 1 0-15,6 0 0 0,6 3 1 16,4 0 0-16,2 1 0 0,4 1 2 16,4 2 5-16,3 3 7 0,0 0 6 15,7-1 6-15,3-1 3 0,5 1 2 16,6-1 0-16,2 0-3 0,5 2-5 15,4 0-4-15,4-2-4 0,5 4-2 0,9-1 0 16,4 2-1-16,7-6-2 0,10 0-1 16,10-2-1-16,1 1-1 0,11-3-1 15,2 0-1-15,3-1 1 0,3 3-1 16,5 2 2-16,4 0 0 0,-2 5-1 16,-5 0 1-16,2 1 0 0,-3-1-1 15,3 0-1-15,-3 3 0 0,-3 0-1 16,-1-3-1-16,2 0 0 0,3-3 0 0,0-3 0 15,-5-4 0-15,-3-5-1 0,0-2 1 16,2-6-1-16,-1-4 1 0,-2-2-1 16,0-2 0-16,-2-2 0 0,-3 1 0 15,-3 2 0-15,-3-2-1 0,-7-2 1 16,-7 1-1-16,-1 1 1 0,-5 2-1 16,-7-3 1-16,-7-3-1 0,-3-4 0 15,0 3 1-15,-1-4 1 0,-2-6 1 16,-2-2 2-16,-1-3 1 0,1-2 0 0,1 1 1 15,3-1 0-15,-1 5-1 0,0-4-1 16,4 2-2-16,3 3 0 0,0-1-1 16,1 2 0-16,-7 0-1 0,-4-4 1 15,0 0-1-15,-3-1 0 0,-3-1-1 16,-4-1 1-16,-5 2 0 0,-1-2 0 16,-4 1 0-16,-3 0 0 0,-5 1-1 15,-4-4 1-15,0 4-1 0,4-10 0 0,6-3 0 16,2-2 0-16,-4-1 0 0,-7-5 0 15,-6 2 1-15,-7-1-1 0,-7 8 1 16,-6 2-1-16,7 2 1 0,2-1 0 16,52 8 0-16,7-5-1 0,7-3 1 15,1-1 0-15,-4-3-1 0,-8 2 1 16,-5 0-1-16,-50-4-1 0,-6-1 1 0,-11-4-1 16,-7-2 1-16,-5 1-1 0,-4-4 1 15,-1-1 0-15,2-2 0 0,3-2 1 16,6-2-1-16,11-3 0 0,5-5 0 15,6 3-1-15,0 3 0 0,0 0-1 16,-2 1-1-16,-4 0 0 0,-7 3 0 16,-9 3 0-16,-8-4 1 0,-4-1 1 15,-3-1 0-15,-3-4 1 0,-4-1 0 16,-2 0 0-16,0-5 0 0,-1 0-1 0,-4-3-1 16,-2-4 0-16,-2 2 0 0,-3 5-1 15,-1-2 2-15,-2 7-1 0,-3 2 1 16,2 1 1-16,-2 1 0 0,2 2 1 15,2 2-1-15,3 0 0 0,1 0 0 16,4 1 0-16,6 2-1 0,-1-2 1 16,-3 2-2-16,-5-5 2 0,-7 2-1 0,-11 0-1 15,-7 0 1-15,-57-1-1 0,-10 0 0 16,-6 3 1-16,0 2 0 0,5-1-1 16,9 6 2-16,6 0 0 0,44 2 0 15,-1 8 1-15,-6 4-1 0,-6 5 1 16,-7 7-1-16,-11 0 1 0,-14 1-3 15,-9-2 3-15,-1 1 0 0,2 6 0 16,-3-2 1-16,-6 2-2 0,-7-2 1 16,2 4 0-16,5 4-3 0,-2 2 2 15,-7-2-1-15,0 5 1 0,-1 0 1 0,1 2-1 16,-9 2 2-16,-1 3-1 0,-2 0 0 16,3 3 1-16,-7-2-1 0,-2 7 0 15,2-1 0-15,-3 2 1 0,-3 1 0 16,1 1-1-16,0 2-1 0,-1 0 0 15,4 2 1-15,-1 0-2 0,1 0 1 16,0 1 0-16,7 5 0 0,1-2-1 0,1-2 0 16,1 0 0-16,5 3 0 0,7 3-1 15,-1-5 1-15,-3-1-1 0,7 4 2 16,3 7-1-16,-3-2 0 0,-7 2 1 16,0 3 0-16,7 3 0 0,4 6 0 15,-4-3 0-15,1-2 1 0,7 4 0 16,10 1 0-16,5-3 0 0,-3-1 0 15,-7-2-1-15,1 4 1 0,4 4-1 16,0-2 0-16,-8 2 1 0,-8 4-1 0,0 6 1 16,10 2-1-16,1 0 0 0,-5 0 1 15,-2 0-1-15,9 2 0 0,8-6 1 16,1-3-1-16,2-2 0 0,2-2 1 16,2 2-1-16,7 0 0 0,4 0 0 15,3 3 0-15,5 3 0 0,2 1 0 16,6 2-1-16,5 1 1 0,-3-2-1 15,-5 1 0-15,1 3 1 0,0-1-1 0,0 5 1 16,-3 4 0-16,0 5-1 0,3 2 1 16,-2 1 0-16,-2-3 0 0,0 3 0 15,4-5 0-15,6 1-1 0,1-3 0 16,6 2 0-16,7 3-1 0,7-2 0 16,3-4 0-16,3 0-1 0,5 0 1 15,3-1 0-15,1 1 0 0,5 4 1 16,-1 6 1-16,2 2 0 0,2 2 0 0,2-1 1 15,0 2-1-15,4-1 1 0,1-2-1 16,4 0 0-16,3 0 0 0,2-2-1 16,3-3 0-16,0-1 0 0,1-3 0 15,0-7 1-15,2 3 1 0,1 0 0 16,0 4 1-16,2 3 1 0,2 1 0 16,3 2 0-16,0 7 1 0,0-7-1 15,0 2-1-15,0-1 0 0,2 2 0 0,-1-1 0 16,1 1-1-16,0-9 0 0,3 4 0 15,1-6 0-15,-1-2 0 0,2-3-1 16,1 1 1-16,2 2-1 0,0-2 0 16,0-3 0-16,-2-2 0 0,3-4-1 15,-2-4 1-15,0-5 0 0,1-4 1 16,-1-5-2-16,2-1-2 0,2-2-7 16,1-2-27-16,4 1-48 0,4 0-48 15,1-3-94-15,1-5-207 0</inkml:trace>
  <inkml:trace contextRef="#ctx0" brushRef="#br0" timeOffset="19295.22">2319 15112 257 0,'-8'-10'57'0,"2"-1"4"15,3 0-48-15,3 1 1 0,3 3 3 0,3-2 1 16,5 2 3-16,3-3 2 16,6-2 1-16,5-2 2 0,8 0-2 0,5-2 0 15,9-5-4-15,7-2-2 0,8-2-5 16,6-3-3-16,5-5-3 0,5-4 0 15,7-2-1-15,4 0-1 0,2-2 0 16,1-6 0-16,6-5 0 0,1 1 0 16,-2-1 0-16,-2 1-2 0,-5 3-2 15,-2-2-6-15,-1 8-11 0,-7 13-21 0,-8 4-25 16,-12 8-38-16,-10 4-68 0,-8 2-138 16</inkml:trace>
  <inkml:trace contextRef="#ctx0" brushRef="#br0" timeOffset="19654.3">2928 14893 235 0,'-63'30'51'0,"7"2"2"15,8-1-39-15,5-1 3 0,3-1 2 16,5-7 4-16,6-4 3 0,7-2 5 15,2-5 1-15,7-3-2 0,4-1-7 16,6-5 6-16,6 0 5 0,7-4 1 16,12-4-1-16,11-8 0 0,13-5 3 0,12-12 1 15,18-9-10-15,16-8-9 0,15-2-5 16,8-10-3-16,11 1-3 0,10 0-2 16,0 2-2-16,5-1 2 0,0 3-2 15,-3 0-1-15,-6 3 0 0,-1 3-1 16,-3 5 1-16,-7 4-1 0,-11 6-1 15,-8 4-1-15,-8 4-2 0,-1 3-2 0,-14 2-3 16,-9 2-7-16,-2 2-9 16,-5 1-13-16,-4 1-13 0,-10 1-21 0,-10 5-20 15,-7 1-33-15,-8 2-64 0,-14 3-117 16</inkml:trace>
  <inkml:trace contextRef="#ctx0" brushRef="#br0" timeOffset="20217.49">2599 15144 145 0,'10'1'30'0,"-1"-2"3"15,2 1-23-15,0 1 1 0,2-1 6 16,2 2 6-16,4-2 7 0,4-1 7 16,2 0 4-16,7-5-1 0,6-4-1 15,12-6-5-15,8-5-5 0,9-7-7 16,9-6-5-16,7-4-4 0,11-4-4 16,6-1-1-16,5 2-1 0,4-1 1 15,3 3 1-15,3 2 1 0,1 4 0 0,-3 5 0 16,-5 2 0-16,-3 2-1 0,1 0-1 15,-7 5-3-15,-11-1 0 0,-5 2-2 16,-4-3 0-16,-8 0-1 0,-8 2 1 16,-6-1-1-16,-10-1 0 0,-4 3 1 15,-2 1-1-15,-8 1 1 0,-7 3-1 16,-7 4-7-16,-10 2-5 0,-10 4-3 16,-9 4-5-16,-11 4-6 0,-8 5-11 0,-11 7-13 15,-12 7-17-15,-7 8-24 0,-15 3-56 16,-13 4-107-16</inkml:trace>
  <inkml:trace contextRef="#ctx0" brushRef="#br0" timeOffset="20570.87">3187 15106 357 0,'-60'14'92'0,"8"-5"4"0,11-3-50 0,12-1-7 16,8-3-14-16,7 1-9 0,11-3-5 15,8-3-3-15,9 0-3 0,10-3-4 16,7-2-1-16,14-4 2 0,8-6 4 15,12-8 0-15,13-7 2 0,10-5 2 16,12-9 2-16,9-3 3 0,11-5 0 16,8 2 1-16,5 3-3 0,4-3 1 15,5 3-3-15,-4-2-2 0,-4 3-2 0,-9 2-1 16,-2-1-1-16,-4 4 0 0,-8 9-2 16,-13 6-1-16,-11 9 0 0,-10 1 0 15,-9 7 0-15,-16 3 0 0,-10 3-2 16,-15 0 0-16,-9 3-2 0,-4 0-2 15,-8 2 2-15,-6 2 2 0,-7 3-1 16,-7-1 1-16,-4 4 3 0,-8-3 1 16,-11 4 3-16,-12 3-3 0,-11 4-1 0,-8 3 0 15,-6 5-1-15,-4 7-1 0,-3 6-1 16,5 4 1-16,12 0-3 0,10-2-12 16,16-1-17-16,16-5-23 0,28-10-73 15,37-16-94-15,44-20-218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09:47:30.3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1764 16969 289 0,'4'-11'72'0,"0"-1"1"16,-1-3-43-16,3 1-4 0,4 2-9 15,5-1-9-15,2-3-4 0,4 0 0 0,3-5 0 16,4-7-2-16,6-3 0 0,6-2 0 16,3-2 0-16,2-5 0 0,4-5 0 15,1-3-1-15,-2 2 0 0,-2-3 0 16,-1 1 0-16,-5 1 0 0,0 1-1 16,-4 4 0-16,-1 6 1 0,-3 2-1 15,0 8 1-15,-1-1-2 0,-4 3-4 0,-2 6-16 16,0 1-22-16,-7 3-35 0,-1 1-57 15,-4-1-128-15</inkml:trace>
  <inkml:trace contextRef="#ctx0" brushRef="#br0" timeOffset="419.44">1793 17244 169 0,'-14'18'44'0,"0"-7"-3"16,6-3-12-16,3-2-23 0,3-3-4 16,4-4 1-16,1-1 3 0,3-3 6 0,4-3 10 15,1-3 5-15,4-4 3 0,2-2 1 16,4-4-1-16,1-3-3 0,4-5-3 15,2-1-4-15,5-7-3 0,1-3-1 16,7-4-2-16,2-4-2 0,6-5-2 16,2 0-1-16,4-2-1 0,-1-1-1 15,1-3-2-15,-1-3 0 0,0-1-1 16,-4 2 0-16,-3 3 0 0,-3 1 1 0,-1 5 1 16,-2 8 0-16,-3 8 0 15,-2 6 1-15,-4 6-1 0,-4 4-1 0,-1 8-1 16,-8 1 0-16,0 3-1 0,-5 4 1 15,0 0 0-15,-2 0-1 0,0 2-1 16,1-2-7-16,-1 0-16 0,-1 2-27 16,-1 0-53-16,-2-1-76 0,-3-1-174 15</inkml:trace>
  <inkml:trace contextRef="#ctx0" brushRef="#br0" timeOffset="21356.71">15238 15773 215 0,'0'0'43'0,"0"0"0"0,1 0-36 0,2 0-2 15,0-1 2-15,2 0 3 0,3-2 6 16,3 0 4-16,1-2 4 0,3 0 1 16,1 0-1-16,3 1 0 0,0 2-3 15,0-1-2-15,2 5-2 0,0-1-5 16,0 3-2-16,-1-1-3 0,1 1-1 16,-1 0-2-16,1-1 0 0,-1 0 0 0,4-2-1 15,0-1 1-15,3 0 0 0,3-4 0 16,1 4 1-16,6-3 3 0,4 1 2 15,1 0 2-15,3 0 2 0,0 0 2 16,0 1 2-16,1-3 0 0,-1 1-1 16,-3 0-3-16,0 1-2 0,-1 3-3 15,0 4-2-15,0 1-2 0,1 3-2 16,-1 2 0-16,0-3-1 0,-2 3 0 16,-1-5 0-16,0-2 0 0,-2 0 0 15,2-3 0-15,2-2 1 0,1 1 0 0,3-3 0 16,4 2 0-16,5 1 1 0,0-2-1 15,-1 2-1-15,0 0 1 0,0-2-2 16,0 1 1-16,-3 1 0 0,-3-1-1 16,1 2 0-16,-1-1 1 0,1 1-1 15,1 2-1-15,-4 1 1 0,0-1 0 16,-2 2-1-16,-2-4 0 0,2 3-1 0,-3-4 0 16,-1 0 1-16,2-1 0 0,1 0 0 15,-1-1 0-15,0 0 1 0,0 2 2 16,-4-3-1-16,0 6-1 0,-5-2 0 15,-4-1-1-15,-5-2 1 0,-3 3-1 16,-3-1 0-16,-4 2 0 0,-3-3 1 16,-1 2-1-16,1 2 0 0,-2-1 1 15,2-1-1-15,0 1 0 0,0-1-6 0,4-1-6 16,-1 0-5-16,1-1-7 0,2-2-7 16,0 2-11-16,-3-1-12 0,-1-1-9 15,-2 1-32-15,-5-1-4 0,-8 0-46 16,-9 3-77-16</inkml:trace>
  <inkml:trace contextRef="#ctx0" brushRef="#br0" timeOffset="22107.34">15365 15719 212 0,'2'3'46'0,"0"-1"-2"16,2 2-33-16,1 1-10 0,2 0 0 15,3 0 0-15,2 1-1 0,4-1 3 16,1-2 4-16,4-3 5 0,1-1 4 0,3-2 2 15,3-2 2-15,0 0 1 0,4-1 0 16,1-1-4-16,1 5-3 0,4 2-4 16,4 0-2-16,2 1-1 15,4 2-2-15,1-3-1 0,3 0-1 0,7-4 1 16,4 0-1-16,1 2-1 0,6-2 1 16,3 3-1-16,0-1-1 0,1 3 2 15,0 0-2-15,-1 4 0 0,-4 0 0 16,-1 2 0-16,-2 2 0 0,-4 4 0 15,-2-3 0-15,-2 3 0 0,-2-3 1 0,1-2-1 16,-4-2 1-16,5-5-1 0,5-1 2 16,1 0 3-16,4-4 2 0,3-2 2 15,4-2 0-15,2-1 1 0,1 0 1 16,-2 5-2-16,-1-4-3 0,-3 3-2 16,-5 2-1-16,-7 0-2 0,-6 1-1 15,-10-1 0-15,-6 0-1 0,-7 1 0 0,-8 2-1 16,-5 2-1-16,-6-1-2 15,-5 0 1-15,-2 1 1 0,-3 0 2 0,0-1 3 16,-2-1 5-16,0 0 5 0,0 0 2 16,2-1 1-16,1-2-1 0,-1 0-1 15,3 3-3-15,1-3-4 0,0 2-3 16,0-2-2-16,-1 2-1 0,0 0 0 16,-1 2-9-16,-2-3-24 0,-2 2-65 15,0-1-7-15,-5 1-68 0,-3 2-137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09:48:32.3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10249 8610 193 0,'-5'-1'37'0,"3"0"3"0,3-2-32 16,4 1-5-16,2-1-2 0,3 1-4 16,0-2 2-16,2 0 5 0,0-1-3 15,0 1-1-15,1 0 2 0,-1-1 2 16,0 1 4-16,2 1 3 0,0-1 2 0,1 2 3 15,1 2 2-15,0-2-1 0,1 4 0 16,1-1-3-16,2 0-4 0,1 1-2 16,1 0-3-16,6-2-1 0,0 1-1 15,4 1-1-15,1 1-1 0,5-2 1 16,0 1-1-16,1 0 0 0,-2 1 2 16,0 3 2-16,-2-4 3 0,-2 3 2 0,-2-2 1 15,-2 2 1-15,3 0 0 0,3-1-1 16,1-1-2-16,7 2-4 0,5-1 0 15,5 0-2-15,2 1 0 0,-4-3-1 16,-4 0 1-16,-7-3-1 0,-6-1 0 16,1-2-1-16,0 0 1 0,9 0-1 15,52 0 0-15,6 1 0 0,11 1-2 16,8-2 1-16,-3-1 0 0,-5 2 1 16,-13-2 0-16,-52 0 0 0,-6 2 1 0,-9 2 1 15,2 1 0-15,5 0 0 0,4 3 0 16,11-1 0-16,9 1-2 0,7-3 1 15,3-2-1-15,4 1-1 0,0 1 1 16,3-4-1-16,-2-2 0 0,1-1 0 16,0 0-1-16,-3-1 1 0,-6 0 0 15,-4-2 0-15,-4 5 0 0,-2 0 0 16,-1 1 0-16,-2 2 0 0,-2 2 0 0,-2 2 1 16,-3 3-1-16,-2-2 1 0,1 0-1 15,-1 0 1-15,5 3-1 0,3-1 1 16,3 0-1-16,2-1 1 0,1-2-1 15,-2-2 1-15,0-2-1 0,-2-5 1 16,1 3-1-16,0-1 0 0,0-3 1 16,-1 2-1-16,-4 2 0 0,0 2 0 15,-5 1 1-15,-2-2-1 0,-4 1 1 16,1 2-1-16,1 2 2 0,3 1-1 0,2 0 1 16,4 2 0-16,3 0 1 0,-2-1-1 15,3-2-1-15,2-3 1 0,-2-1-1 16,5 0 0-16,-2 0 0 0,2-2-1 15,-2 2 1-15,-2-1 0 0,-3 1 2 16,-1 0 3-16,-4-5 1 0,-2 3 1 16,-2 1 0-16,1 1 2 0,0 0 0 0,-2 2-2 15,1 0-1-15,-3 2-3 0,0 0 0 16,-1-4-1-16,-3-1 0 0,6 2-2 16,1 0-1-16,3-3 1 0,3 0-2 15,4 1 3-15,-2-1-1 0,0 0 0 16,-3 1 2-16,0-3 1 0,-7 1 1 15,-2 1 3-15,-1 0-1 0,-1 3 1 16,-2 1-1-16,1 1 0 0,-2 2-1 0,-4 0-1 16,1 1-2-16,-4 1-1 0,-3-1-1 15,-2-1 0-15,-1 0 0 0,-1-1 0 16,2-1-1-16,3 2 1 0,-1-3-1 16,3-3 1-16,1 2-1 0,1 2 0 15,2-2 1-15,-1 0-1 0,0-1 1 16,-2 2-1-16,-3-2 1 0,0 2 0 15,-3-2 1-15,-4-1 0 0,-3 0 0 0,-4 2 1 16,-3-2-1-16,-2 1 1 0,-4-2 0 16,0 0-1-16,-1 2 1 0,0-2 0 15,-1 1 0-15,2-2 1 0,0 0 1 16,2 0 1-16,0 0 0 0,0 0 0 16,0 0 1-16,1 0-1 0,-2 0 0 15,0 2-1-15,-1 0-1 0,0 1-1 16,-1-1 0-16,1 1 0 0,-2 1-1 15,-1-2-1-15,1 2-3 0,0 0-26 0,-1 1-95 16,1-3-101-16,0-4-260 0</inkml:trace>
  <inkml:trace contextRef="#ctx0" brushRef="#br0" timeOffset="4330.68">3888 9769 244 0,'-4'2'51'16,"-1"2"-1"-16,3 0-42 0,-2-2-6 15,4 0-2-15,-1 1 1 0,1-1 5 16,0 0 14-16,0-2 11 0,0 0 8 16,0 0 5-16,0-2 4 0,1 4 2 0,0-4-4 15,2 1-10-15,1 2-9 0,2-1-5 16,1 2-3-16,5 0-3 15,4-2 0-15,6 2-2 0,5 0-2 0,9-2-3 16,5 0-2-16,3-3-1 0,2 1-2 16,2-1 0-16,-3 0-1 0,4 0 1 15,-4-2 1-15,2 0 0 0,5 1 1 0,7 1 0 16,0 1 1-16,1 3 0 0,3-2 1 16,-5 3-1-16,-1 3-1 0,-3 1 0 15,2-1 0-15,1 1-1 16,8-3-1-16,3 1 0 0,3-2 0 0,8-5-1 15,12-2 1-15,5-2 1 0,10-2-1 16,-2-4-1-16,7-3 1 0,9 0-2 16,-5 3 1-16,-9 4-1 0,-10-2-1 15,-10 1 0-15,-7 5 0 0,-10 7 0 0,-14-1 0 16,-6 5-1-16,-6 0 1 0,-6 5 0 16,-6 0-1-16,0 3 1 0,-3-2-1 15,-3-1 1-15,-3-1-1 0,1-5 0 16,1-2 0-16,2 0-1 0,2-2 1 15,4-4-1-15,5-1 1 0,7-4 0 16,9 1 0-16,3-2 1 0,2 1 0 0,-3 0 0 16,-3 1 0-16,-5 2 0 0,-10 3 1 15,-13-1-1-15,-7 1-1 0,-7 2-1 16,-4-3-1-16,-4 2-2 0,-5 0-6 16,-2-3-16-16,-3 0-33 0,-6 1-79 15,-3-5 1-15,-5 5-85 0,-7 0-149 16</inkml:trace>
  <inkml:trace contextRef="#ctx0" brushRef="#br0" timeOffset="5559.54">3857 9749 349 0,'-23'1'80'0,"3"-2"1"0,4 0-53 15,5 0-7-15,3 1-5 16,4-3-2-16,2 3-2 0,2-1-2 16,0-1 2-16,2-2 1 0,1 0 2 0,0 1 2 15,5-1 4-15,0 1 5 0,6 1 3 16,2 0 1-16,6 0-2 0,8 0-1 16,11-1-4-16,15 2-4 0,7 0-4 15,4 2-4-15,6-3-4 0,12-1-2 16,3 0-2-16,3-1-1 0,-9 0-1 0,2-1 0 15,1-2-1-15,-3 3 1 0,-1 2 0 16,-9 2 0-16,-3-1 0 0,2 2 0 16,-4 1 1-16,-1 1 1 0,4 0 0 15,-4 0 1-15,16 2 1 0,2 0 1 16,4 0-1-16,4-5 0 0,8-3-1 16,8 4 0-16,3 1-1 0,-11-2-1 15,-1-7-1-15,-1 0 1 0,1 3-1 0,-2 2 1 16,-11 0 0-16,-8-1 0 15,-6-2-1-15,-8 5 1 0,-10 1-1 0,-10-2 0 16,-12 2 0-16,-5-1-1 0,-3 0 1 16,-1 2-1-16,-2-1 1 0,0 1-1 15,4 1 1-15,5-1-1 0,3-1 1 16,2 2-1-16,3-2 1 0,2-1-1 16,0-1 1-16,-2-3-1 0,-5-1 0 15,-4 2 1-15,-5-2 0 0,-7 0-1 16,-6-1-2-16,-6 2 0 0,-6 2 0 0,-9 0-1 15,-7 1-1-15,-12 0-2 0,-9 0 0 16,-17 1 0-16,-12 2-3 0,-6 3-2 16,-12-1-3-16,-10-2-5 0,-11 4-5 15,-3 4-3-15,2-1 1 0,-10-4 0 16,-3-1 2-16,-2 8 3 0,5-3 6 0,0-4 7 16,-8-2 3-16,4 2 2 0,4 2-1 15,9-3 2-15,-1-6-1 0,2-1 1 16,4 5 0-16,11 1 0 0,2-3 1 15,3-3 1-15,-2 4 0 0,5 1 0 16,-7 2 0-16,8 3 1 0,2-5-1 16,1 2 0-16,8 1 1 0,7 1-1 15,5-1 1-15,8 0 0 0,5-5 3 16,7 2 2-16,7-2 4 0,6 0 6 0,4-1 3 16,10 0 0-16,10-2 0 0,7 1-1 15,8-1-3-15,7 1-3 0,6-2-6 16,3 0 0-16,4 2 0 0,3 1 0 15,5 0 1-15,2-2 1 0,9-1 1 16,7-1 0-16,12 5-1 0,8 0 1 16,6-1-2-16,8-2 0 0,9 3-1 15,5 1-1-15,-3 2-1 0,3-5-1 16,5-5 0-16,5 2-1 0,7 5 1 0,-7-4-1 16,-6-3 0-16,1-3-1 0,-1 6 0 15,-10 6 0-15,-9 0-1 0,-10-3 0 16,-4 1 0-16,-5 3 1 0,-1 4 0 15,-1 0 0-15,1-1 0 0,-1 0 1 16,-1 0 0-16,-1 3-1 0,0-1 1 16,-1-3-1-16,-2-1 1 0,-3-3-1 15,-2-2 1-15,-1 3-1 0,-6-3 0 0,-7 2 0 16,-9-2 0-16,-12 1 1 0,-9 1 3 16,-7-1 1-16,-5-2-1 0,-5 1 1 15,-4-5 1-15,-4 1-1 0,-4-4 0 16,-3-1-3-16,-6 1-2 0,-5-2 1 15,-11 0-1-15,-10 1 0 0,-2 1-1 16,-5 3 0-16,-9 0 1 0,-12-1-1 0,-12-1 0 16,-4 5-1-16,-7 0-1 0,-19-1-3 15,-15 6-4-15,-17 0-5 0,-14 8-20 16,-8 8-75-16,-18 4-40 0,-10 4-101 16,-5 3-225-16</inkml:trace>
  <inkml:trace contextRef="#ctx0" brushRef="#br0" timeOffset="19395.56">9025 11809 276 0,'-2'-1'55'15,"-4"1"0"-15,2 1-54 0,0 2 1 16,1-1 5-16,0 2 3 0,1 1 3 16,-1 1 5-16,1 0 2 0,-1 3 2 15,1-2-2-15,-1 3-1 0,2-1-5 16,0 0-3-16,0 2-3 0,1-1-3 0,1 1-2 15,0 1-1-15,2 1 0 0,-1 1-1 16,2 1 1-16,-2 2 2 0,3 0 5 16,-2 2 3-16,2 0 4 0,-3 3 4 15,0 0 8-15,0 2 4 0,-1-1-1 16,-2-1-2-16,-1 3-5 0,0-3-1 0,1-2-6 16,0 0-6-16,1-2-5 0,0 2-1 15,2 2-2-15,0-1-1 0,2 2 0 16,0 4 0-16,1 1-1 0,-2 3 1 15,2 1 0-15,0 0-1 0,-1 1 1 16,-2 3 1-16,-2 4 0 0,0 1 1 16,-1-2 0-16,-3 4 0 0,-1 0 0 15,1-1 1-15,0-3-1 0,-1-1 0 16,0-5 0-16,1 0 1 0,2-3-1 16,1-5 0-16,0 1-1 0,-1-2 1 0,2 0 0 15,0-1-1-15,0 1 1 0,0 5 0 16,2 1-1-16,-1 1 0 0,0 7 0 15,1 2 0-15,2 4-1 0,-1 4 0 16,-1-1-1-16,-1-2 1 0,-1 2-1 16,-1-6-1-16,0-4 1 0,-3-8 0 15,2-7-1-15,-2-1 1 0,3-2-1 16,0-3 0-16,1-3 0 0,1 2 0 0,2-2 1 16,1 3 1-16,1 4 1 0,0 1 2 15,2 4 0-15,1 5 1 0,-1 3-1 16,2 5 0-16,-3 2-1 0,0 1-1 15,-1-2-1-15,-2 0 0 0,-1-4-1 16,-2 1 0-16,-2-5-1 0,0-3 1 16,-2-7 0-16,2-3 0 0,-2-6 0 15,0-2-1-15,1-3 1 0,-1-4-1 16,2-1 1-16,-1 0 0 0,1-4 3 0,1 4 1 16,-1-1 1-16,2-4 0 0,-1 5 2 15,1-1-1-15,-1 1-1 0,0 1-1 16,-2-1-2-16,2 2 0 0,0-1-2 15,-2 0 0-15,1-1 0 0,1 1 0 16,-1-2 1-16,0 0-1 0,1 0 2 16,-1 1-1-16,2-2 2 0,-1 0 0 0,1 0 0 15,0 1 0-15,0-2 1 16,0 1-1-16,-1 1 0 0,0 1 0 0,0 3-1 16,-2 1-1-16,-1 2 1 0,1 0-2 15,-2 1 1-15,1-1-1 0,-1 0 0 16,-1-2 1-16,1-1-1 0,0-1 1 15,2-1-2-15,-1-2 0 0,0-1-2 16,3 0-7-16,-1-2-7 0,3-4-9 0,3-5-40 16,2-4-94-16,6-1-120 0,1-7-281 15</inkml:trace>
  <inkml:trace contextRef="#ctx0" brushRef="#br0" timeOffset="33255.18">15560 13657 270 0,'0'1'63'0,"-1"-2"3"16,1 1-35-16,-1 0-17 0,1 1-4 16,1-1-1-16,-1 0 3 0,1 1-1 15,0-1 1-15,3 1 1 0,0 1 1 0,2-1 3 16,2 0 2-16,2 0-3 0,3 2-2 15,1-3-2-15,3 0-2 0,4-2-3 16,1 2-1-16,3-1-2 0,0 0 1 16,5-1-1-16,3 2 0 0,0-2-1 15,1 2 1-15,1-1 1 0,-4 0-2 16,1 1 0-16,-2 0-1 0,-3 0 1 16,0 0-1-16,-3 1 0 0,-1-1 0 0,-2 0 0 15,1 1 0-15,0 1-1 0,0-2 1 16,0 2 0-16,4 0 1 0,2 0 0 15,5 0 0-15,4-1 1 0,2 1-1 16,3-1 0-16,1-4 0 0,3 0 0 16,0-1-1-16,1-2 0 0,-1 2-1 15,-1-1 0-15,0 2 1 0,0 1-1 16,-4 1 1-16,-3 2 0 0,-4 3 0 0,-2-3 0 16,-2 3 0-16,-3 0 0 0,-3-1 1 15,1 1 2-15,-1-3 2 0,4 0 2 16,2-1 2-16,3-2 0 0,1 0 1 15,5 0 0-15,3 1-2 0,1 1-1 16,0 0-3-16,2 0-1 0,-3 1-1 16,-1-2-1-16,-2-1 0 0,-2 0 0 15,-4-1-1-15,-3 2-1 0,-3-2 1 0,-3 1-1 16,-1 0 0-16,-3 2 0 0,-3 2 0 16,0 0 0-16,0 1 0 0,6-2 0 15,0 1 0-15,3 1-1 0,5-1 1 16,4-1-1-16,1-2 1 0,4 0 0 15,0 0-1-15,4-3 1 0,-2 0-1 16,1 1 1-16,0 0-1 0,2 2 0 16,-2-1 1-16,-4 3-1 0,-2 0 0 15,-4 1 0-15,-4 2 1 0,-2-4-1 16,-5 0 0-16,-1 3 0 0,0-2 1 16,-2 0-1-16,2-1 0 0,2 0 0 0,6 1 0 15,1-2 1-15,6 0-1 0,4 1 0 16,4 0 0-16,8 2 1 0,0-1-1 15,1 2 1-15,1-1-1 0,-1 0 1 16,-1-4-1-16,-3 2 1 0,-5-2-1 16,-2 2 0-16,-4 0 1 0,-2 0-1 0,-5 0 0 15,-4 1 1-15,-3 0-1 0,-4-1 0 16,-2-1 1-16,-1 1-1 0,-3 0 1 16,1-1-1-16,0 1 0 0,3 0 0 15,2 0 1-15,1 1-1 0,3-1 0 16,2-1 0-16,1 0 0 0,1-1 0 15,0 0 1-15,2 1-1 0,-1-2 0 16,-1 5 0-16,-2-2 0 0,-3 1 1 0,-2 0-1 16,-1 1 1-16,-6-2-1 0,-3 3 0 15,-2-3 0-15,-3 0 1 0,0 0-1 16,-3 0 0-16,-1 0 0 0,2 0 1 16,2 0-1-16,4 0 0 0,2 1 1 15,1-1-1-15,4 0 1 0,2 0 0 16,2 0 0-16,-2 1 0 0,0-1-1 15,-2 0 1-15,-3 2-1 0,-1-1-12 16,-6 1-42-16,-4 1-72 0,-11-1-99 0,-10-2-240 16</inkml:trace>
  <inkml:trace contextRef="#ctx0" brushRef="#br0" timeOffset="60023.45">8886 15539 366 0,'-15'9'100'0,"-1"1"5"16,1-3-41-16,1 3-17 0,1-2-10 0,1 2-7 16,2 0-7-16,3 2-5 0,1-1-2 15,2 3-1-15,0 1-2 0,4 2-1 16,0 3-2-16,2 3 0 0,-1-1-2 16,4 2-1-16,2 2-2 0,2-2-2 15,3 1-1-15,3-4-1 0,3-3 1 16,4-2-1-16,3-5 1 0,2-6 2 15,1-5-2-15,2-5 1 0,0-7 0 0,-1-4 0 16,-2-4-1-16,-4-3-2 0,-7-2-3 16,-6-2-3-16,-7 1-3 0,-6 1-3 15,-8 3-1-15,-5-3-1 0,-5 7 2 16,-2 2 3-16,-1 1 5 0,-1 6 4 16,1-2 3-16,0 2 1 0,3 2 2 15,3-1 0-15,1 2-2 0,3 1 0 16,2 0-1-16,2 1-1 0,1 0-1 0,1 1 0 15,1 0-1-15,2 2 1 0,-1-1-2 16,1 1-3-16,-1 1-8 0,1 0-17 16,0 3-38-16,1-1-57 0,2 0-89 15,3 3-204-15</inkml:trace>
  <inkml:trace contextRef="#ctx0" brushRef="#br0" timeOffset="60671.24">9264 15432 376 0,'-6'-10'92'0,"1"1"1"0,0 3-16 16,3 4-66-16,-2 0 1 0,2 4 4 0,-1 0 4 16,-1 3 6-16,1 2 1 0,-2 4 3 15,1 4 1-15,2 3-2 0,-1 3-4 16,3 3-4-16,3-1-6 0,2 3-3 15,1-2-3-15,2-1-2 0,3-1-3 16,2 0 0-16,0-1-1 0,2-1 0 16,-2-1 0-16,1 0-1 0,-2-2 1 15,-2-2-1-15,-2-2 0 0,-3-2-1 16,-1-2-1-16,-2-4-1 0,0-3 1 0,-2-1 0 16,-2-1 1-16,0-3-2 0,0-4 0 15,0-1-2-15,0-3 0 0,2-1 0 16,0-2-2-16,2 2 1 0,1 0 0 15,2 2 2-15,1 1 2 0,0 3 1 16,1 1 1-16,1 2-1 0,-1 0 1 16,2 1 0-16,-2-1 0 0,1 3-1 15,2 1 0-15,-1 1 0 0,1 0-1 0,1 2 0 16,-2 1-1-16,2 3 0 0,-1 3-1 16,1 4-1-16,-1 1 0 0,1 0 0 15,-2 1-1-15,-3 0-1 0,0 0-1 16,-5-1 0-16,-3-2-1 0,-4-2 1 15,-4 3 1-15,-5-4 2 0,-1 0 1 16,-3-3 4-16,-1-3 2 0,0-1 2 16,2-4 1-16,1-1-1 0,3-4-5 15,5-4-12-15,2-2-29 0,6-1-64 0,5-3-27 16,4 2-91-16,7-1-182 0</inkml:trace>
  <inkml:trace contextRef="#ctx0" brushRef="#br0" timeOffset="60995.43">9781 15686 415 0,'0'6'108'0,"1"3"6"0,2 0-55 16,0 4-15-16,2 3-1 0,1 0 0 0,2 0-7 16,-1 1-5-16,2 3-5 0,-1 2-5 15,0-1-4-15,0 1-3 0,-2 3-4 16,-1 3-3-16,-2 2-2 0,-3-1-2 16,-2-2-2-16,-2 1 0 0,-4-2-1 15,-3-4 0-15,-4-2 1 0,-3-3 0 16,-2-2 0-16,-3-3-4 0,0-4-5 15,0-1-9-15,-3-6-33 0,0-2-94 16,0-4-111-16,0-4-269 0</inkml:trace>
  <inkml:trace contextRef="#ctx0" brushRef="#br0" timeOffset="61189.47">9654 15462 485 0,'1'-2'107'0,"-1"3"1"15,1 1-53-15,2 7-53 0,-1 0-8 16,2-1-18-16,1 2-30 0,1-3-54 16,1-1-80-16,2 1-189 0</inkml:trace>
  <inkml:trace contextRef="#ctx0" brushRef="#br0" timeOffset="63719.12">10298 15545 415 0,'-3'-3'86'0,"1"2"1"0,0-2-76 0,2 3-3 15,-2-1 1-15,2 0 1 0,0 1-1 16,0 1-1-16,0-1 1 0,0 1 1 16,0 3-1-16,0-2 0 0,0 3 0 15,2 1 0-15,-2-2 1 0,1 0 1 16,1 1-1-16,-1-2 3 0,2 0 1 0,-1-3 3 15,2 0 2-15,1-2 0 0,0 0-1 16,0-3-2-16,1-2-3 0,0-2-4 16,0-1-3-16,0-1-3 0,-2 0 0 15,0 0-1-15,-1 1 0 0,-2 3-1 16,-1 0-3-16,0 2-1 0,0 0-3 0,-1 3 1 16,0 2 0-16,-1 0-2 0,-2 2-8 15,0 3-10-15,-1 0-27 0,0 2-68 16,1 2-93-16,-3-2-218 0</inkml:trace>
  <inkml:trace contextRef="#ctx0" brushRef="#br0" timeOffset="64195.71">10264 15813 510 0,'0'0'107'0,"-2"0"1"16,2 0-90-16,0-2-8 0,2 2 3 15,-2 0 2-15,1 3 2 0,0-3 1 16,2 1 0-16,-2 1-1 0,1 1-3 15,-1-2-3-15,2 0-4 0,-2 1-2 16,0-1-1-16,2 0-1 0,-2-1 0 16,0 0 1-16,2-1 0 0,-1-2-1 0,1 2 1 15,-1-3-2-15,2 0 1 16,-2-1-2-16,-1 0-1 0,1-1-2 0,-2 1 0 16,-2-1-2-16,-1-1 0 0,-1 4 1 15,-2 0 2-15,-1 3 0 0,-1 2 2 16,-2 0 2-16,-1 2 1 0,0 2 1 15,2 0 0-15,0-1-1 0,2 0-2 0,2-2 1 16,2 1-1-16,3-3-1 0,2 2 1 16,2-3-1-16,1 1 1 0,3 0 0 15,-1-2-1-15,3 0-1 0,0 1-3 16,1-3-6-16,1 2-15 0,0 0-22 16,0 2-41-16,-1-1-48 0,-1 0-89 15,-1 0-188-15</inkml:trace>
  <inkml:trace contextRef="#ctx0" brushRef="#br0" timeOffset="64740.28">10966 15613 278 0,'-3'-4'69'0,"1"-1"11"16,-1 2-42-16,1-1 5 0,-1 0 7 16,0-1 5-16,-1 3 2 0,-1-2-6 15,0 1-9-15,-2 1-9 0,-2 0-8 0,-2 1-6 16,-2 1-6-16,-3 0-1 15,-1 0-4-15,-1 1 0 0,-1 1 1 0,0 2 0 16,-1 1 2-16,3 1 0 0,-1 0 1 16,4 3 0-16,-1 1-1 0,1 1 0 15,3 1 0-15,2 1-1 0,3 3 0 16,1-1-2-16,2 1-2 0,4 2 0 16,4 1-2-16,6-2 0 0,4-4-3 0,6-1-1 15,6-3-4-15,5-2-3 0,3-5-6 16,3-5-7-16,0-4-23 0,0-5-41 15,0-3-62-15,-5-5-99 0,-1-2-220 16</inkml:trace>
  <inkml:trace contextRef="#ctx0" brushRef="#br0" timeOffset="65003.3">11154 15266 414 0,'-1'-7'91'0,"1"2"-1"16,-1 1-71-16,1 6 5 0,-2 2 11 16,1 6 7-16,1-1 6 0,-1 4 1 15,1 7 3-15,0 2 1 0,1 4-13 16,-1 3-12-16,0 2-7 0,1 3-5 0,2 0-4 16,-2-3-4-16,2-3-1 15,0-2-2-15,0-4-1 0,0-3-1 0,1 0-1 16,-1-5-2-16,-1 1-3 0,-1-3-8 15,0 1-10-15,1-2-36 0,-2 0-95 16,0-1-117-16,2 2-281 0</inkml:trace>
  <inkml:trace contextRef="#ctx0" brushRef="#br0" timeOffset="65554.2">11504 15640 509 0,'-2'-8'109'0,"-2"1"-2"0,2-1-78 16,-2-1-25-16,1 2-4 0,0 0 0 15,2 3 2-15,-2 0 6 0,2 0 6 16,0 4 6-16,0 1 3 0,1 3 1 16,-1 1-1-16,-1 1-2 0,1 3 0 0,-1 1-3 15,-1 1-4-15,0 0-2 0,-2 1-1 16,0 0 1-16,1 0 1 0,0 1-3 16,2-1-2-16,3 0-1 0,2 2-1 15,1-2-1-15,4 0-1 0,-2-2-1 16,1-4 1-16,1-4-2 0,-2-3-1 15,-3-6-1-15,1-3-4 0,-1-1-3 16,-2-2-2-16,-1-2-3 0,-1 0-1 16,-1 2 0-16,1-2 2 0,0 0 2 0,0 2 2 15,1 1 3-15,-2 1 3 0,4 1 2 16,-2 2 1-16,0 3 1 0,1 1 1 16,-1 2 1-16,0 1-2 0,0 0 0 15,1 2-1-15,-1 2 0 0,1-1-2 16,-1 3 0-16,3 0 0 0,-1 2 1 15,2 1 0-15,0 1 0 0,2 1 0 0,0 1 0 16,0-1 0-16,1 2 0 0,2-1-2 16,-1-1-1-16,3-1-3 15,1-1-6-15,3 0-23 0,6-2-43 0,3-1-64 16,0-3-102-16,3 2-229 0</inkml:trace>
  <inkml:trace contextRef="#ctx0" brushRef="#br0" timeOffset="66042.45">12390 15457 473 0,'-1'-8'116'0,"0"-2"2"0,-2 0-67 0,1 2-19 16,-1 1-7-16,1 1-4 0,-2 1-5 16,-2 2-5-16,-1 3-2 0,-3 1-1 15,-5 4-1-15,-2 1-2 0,-10 4 1 16,-4 3-1-16,0 3-1 0,0 0-1 16,3 2-1-16,3 0-1 0,5-4-1 15,11 1 1-15,8-5 1 0,3 1 1 16,2-4 0-16,3-2 1 0,4 1 1 0,1-1 0 15,3-1-1-15,0 1 0 0,2-3-1 16,0 2 0-16,-1-2-1 0,-1 2 1 16,-3-2-2-16,-3 3 1 0,-3-1-1 15,-1 0-1-15,-2 2 0 0,1 0 0 16,0 1-1-16,-1 1 1 0,2-1 0 16,-1 2 0-16,1-1 0 0,0 1-1 15,0-1 1-15,-3 0-1 0,0 0-2 16,0 0-2-16,-4-2 0 0,-2 0 1 0,-5-1 0 15,-6 0 0-15,-7 1 3 0,-6 1 0 16,-45-3 2-16,-7-1 0 0,-6 0 0 16,-6-3-2-16,2-4-3 0,4 0-5 15,5-3-15-15,46 0-37 0,10-2-72 16,10-2-101-16,17 1-232 0</inkml:trace>
  <inkml:trace contextRef="#ctx0" brushRef="#br0" timeOffset="66557.98">12457 15423 491 0,'-1'-6'113'0,"0"0"5"16,0 0-81-16,0-2-11 0,-1 3-4 15,-1 0-1-15,-1 2-3 0,-1-1-3 16,-1 3-2-16,0 2-1 0,-2 3 0 0,1 1-2 16,1 2-2-16,0 3-1 0,1 2-2 15,3 2-1-15,-1-2-2 0,2 3-2 16,2-2 0-16,0 2 2 0,1-2 0 15,1 1 0-15,0-2 1 0,0 0 0 16,1-1 1-16,1-1 1 0,0-1-3 16,2-1 1-16,2-2-1 0,2 0 0 15,2-1 0-15,3 1 0 0,0-1-1 0,1 1 0 16,-1-1 0-16,-1 1-1 0,-3 2 1 16,-1-2-2-16,-2 2 0 0,-4 1 0 15,-2 1-1-15,0 0-1 0,-3-1 0 16,-3 2 0-16,-3 1 0 0,-1-1-1 15,-4 1 1-15,-4 0 0 0,-2-2 2 16,-4 0 0-16,0-2 0 0,2 0 1 0,0-2 1 16,2-4 0-16,5-2 0 0,2 0 0 15,3-2-5-15,2-1-14 0,1-2-57 16,2-2-60-16,2 2-103 16,1 1-238-16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5297F-E06D-4D4D-AD70-A629241DEFF7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18ECB-7DF8-4BDB-B94C-BCB53FB03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04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3F2CB-CC26-4A7E-B16E-0B120E596F91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58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69E2-8752-4531-BB28-2EACE97CD94B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C37F-D34A-48DC-A58A-63293280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59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69E2-8752-4531-BB28-2EACE97CD94B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C37F-D34A-48DC-A58A-63293280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32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69E2-8752-4531-BB28-2EACE97CD94B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C37F-D34A-48DC-A58A-63293280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72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69E2-8752-4531-BB28-2EACE97CD94B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C37F-D34A-48DC-A58A-63293280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49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69E2-8752-4531-BB28-2EACE97CD94B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C37F-D34A-48DC-A58A-63293280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37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69E2-8752-4531-BB28-2EACE97CD94B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C37F-D34A-48DC-A58A-63293280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39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69E2-8752-4531-BB28-2EACE97CD94B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C37F-D34A-48DC-A58A-63293280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99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69E2-8752-4531-BB28-2EACE97CD94B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C37F-D34A-48DC-A58A-63293280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57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69E2-8752-4531-BB28-2EACE97CD94B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C37F-D34A-48DC-A58A-63293280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04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69E2-8752-4531-BB28-2EACE97CD94B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C37F-D34A-48DC-A58A-63293280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08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69E2-8752-4531-BB28-2EACE97CD94B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C37F-D34A-48DC-A58A-63293280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5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F69E2-8752-4531-BB28-2EACE97CD94B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3C37F-D34A-48DC-A58A-63293280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7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5" Type="http://schemas.openxmlformats.org/officeDocument/2006/relationships/image" Target="../media/image2.png"/><Relationship Id="rId4" Type="http://schemas.openxmlformats.org/officeDocument/2006/relationships/customXml" Target="../ink/ink2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ustomXml" Target="../ink/ink16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customXml" Target="../ink/ink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customXml" Target="../ink/ink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customXml" Target="../ink/ink4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://edn.embarcadero.com/article/images/31863/classdiagramno3d.gif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customXml" Target="../ink/ink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CLASS DIAGRAM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BB75838-AEDF-4C93-84A1-DD0E5E7B94D0}"/>
                  </a:ext>
                </a:extLst>
              </p14:cNvPr>
              <p14:cNvContentPartPr/>
              <p14:nvPr/>
            </p14:nvContentPartPr>
            <p14:xfrm>
              <a:off x="1431808" y="3382641"/>
              <a:ext cx="6310800" cy="124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BB75838-AEDF-4C93-84A1-DD0E5E7B94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2808" y="3374001"/>
                <a:ext cx="632844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FB91F80-8D6E-4BFE-905A-472E41E58DE9}"/>
                  </a:ext>
                </a:extLst>
              </p14:cNvPr>
              <p14:cNvContentPartPr/>
              <p14:nvPr/>
            </p14:nvContentPartPr>
            <p14:xfrm>
              <a:off x="8580688" y="1778121"/>
              <a:ext cx="7560" cy="75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FB91F80-8D6E-4BFE-905A-472E41E58D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72048" y="1769481"/>
                <a:ext cx="252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DB56504-A5B3-44A6-8429-90FA2649F86A}"/>
                  </a:ext>
                </a:extLst>
              </p14:cNvPr>
              <p14:cNvContentPartPr/>
              <p14:nvPr/>
            </p14:nvContentPartPr>
            <p14:xfrm>
              <a:off x="1125088" y="6633081"/>
              <a:ext cx="18000" cy="43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DB56504-A5B3-44A6-8429-90FA2649F8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6088" y="6624081"/>
                <a:ext cx="356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B41C47B-32ED-4F34-B7D9-8D8BADF49364}"/>
                  </a:ext>
                </a:extLst>
              </p14:cNvPr>
              <p14:cNvContentPartPr/>
              <p14:nvPr/>
            </p14:nvContentPartPr>
            <p14:xfrm>
              <a:off x="-2023472" y="6852321"/>
              <a:ext cx="11880" cy="133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B41C47B-32ED-4F34-B7D9-8D8BADF493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032112" y="6843321"/>
                <a:ext cx="29520" cy="3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076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latin typeface="Times New Roman" pitchFamily="18" charset="0"/>
                <a:cs typeface="Times New Roman" pitchFamily="18" charset="0"/>
              </a:rPr>
              <a:t>CLASS RELATIONSHIPS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23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57401"/>
            <a:ext cx="7886700" cy="3394472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Classes collaborate with other classes in a number of ways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Three kinds of relationships in OO modeling</a:t>
            </a:r>
          </a:p>
          <a:p>
            <a:pPr lvl="1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Dependencies </a:t>
            </a:r>
          </a:p>
          <a:p>
            <a:pPr lvl="1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Generalizations</a:t>
            </a:r>
          </a:p>
          <a:p>
            <a:pPr lvl="1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Associations 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Provide a way for combining your abstractions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Building relationships is not like creating a balanced set of responsibilities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7F07411-927B-4BF5-9F0F-345AABAEBE4D}"/>
                  </a:ext>
                </a:extLst>
              </p14:cNvPr>
              <p14:cNvContentPartPr/>
              <p14:nvPr/>
            </p14:nvContentPartPr>
            <p14:xfrm>
              <a:off x="5788080" y="2601720"/>
              <a:ext cx="128880" cy="1818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7F07411-927B-4BF5-9F0F-345AABAEBE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8720" y="2592360"/>
                <a:ext cx="147600" cy="183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425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673" y="393938"/>
            <a:ext cx="6172200" cy="85725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59" y="1788915"/>
            <a:ext cx="7866529" cy="339447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Relationship is a connection among things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UML graphical notation</a:t>
            </a:r>
          </a:p>
          <a:p>
            <a:pPr lvl="1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Permits to visualize relationships apart from any specific programming language</a:t>
            </a:r>
          </a:p>
          <a:p>
            <a:pPr lvl="1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Emphasize the most important parts of a relationship </a:t>
            </a:r>
          </a:p>
          <a:p>
            <a:pPr lvl="2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Name</a:t>
            </a:r>
          </a:p>
          <a:p>
            <a:pPr lvl="2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Things it connects</a:t>
            </a:r>
          </a:p>
          <a:p>
            <a:pPr lvl="2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Properties</a:t>
            </a:r>
          </a:p>
          <a:p>
            <a:pPr marL="0" indent="0">
              <a:buNone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486150"/>
            <a:ext cx="3886200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1272C53-5F24-4240-9B4E-9E7DD3C2774F}"/>
                  </a:ext>
                </a:extLst>
              </p14:cNvPr>
              <p14:cNvContentPartPr/>
              <p14:nvPr/>
            </p14:nvContentPartPr>
            <p14:xfrm>
              <a:off x="5303880" y="4732920"/>
              <a:ext cx="671040" cy="25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1272C53-5F24-4240-9B4E-9E7DD3C277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4520" y="4723560"/>
                <a:ext cx="689760" cy="4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585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121" y="371477"/>
            <a:ext cx="6172200" cy="85725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Dependency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565" y="1465730"/>
            <a:ext cx="7496735" cy="3928994"/>
          </a:xfrm>
        </p:spPr>
        <p:txBody>
          <a:bodyPr>
            <a:normAutofit/>
          </a:bodyPr>
          <a:lstStyle/>
          <a:p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relationship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States that a change in specification of one thing may affect another thing that uses it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Used in the context of classes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Uses operations or variables/arguments typed by the other class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Shown as an argument in the signature of an operation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If used class changes, the operation of  the other class may be affected</a:t>
            </a:r>
          </a:p>
          <a:p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297" y="4447092"/>
            <a:ext cx="4779361" cy="1895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FC5D28D-EFED-4DE9-B17A-DE8B5AA33FA7}"/>
                  </a:ext>
                </a:extLst>
              </p14:cNvPr>
              <p14:cNvContentPartPr/>
              <p14:nvPr/>
            </p14:nvContentPartPr>
            <p14:xfrm>
              <a:off x="2115000" y="3258000"/>
              <a:ext cx="4588560" cy="3482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FC5D28D-EFED-4DE9-B17A-DE8B5AA33F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05640" y="3248640"/>
                <a:ext cx="4607280" cy="350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614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Dependency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919288"/>
            <a:ext cx="8111938" cy="2767012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1800" dirty="0"/>
              <a:t>Dependency is a weaker form of relationship which indicates that one class depends on another because it uses it at some point in time. </a:t>
            </a:r>
          </a:p>
          <a:p>
            <a:pPr algn="just" eaLnBrk="1" hangingPunct="1"/>
            <a:r>
              <a:rPr lang="en-US" altLang="en-US" sz="1800" dirty="0"/>
              <a:t>One class depends on another if the independent class is a parameter variable or local variable of a method of the dependent class.</a:t>
            </a:r>
          </a:p>
          <a:p>
            <a:pPr algn="just" eaLnBrk="1" hangingPunct="1"/>
            <a:r>
              <a:rPr lang="en-US" altLang="en-US" sz="1800" dirty="0"/>
              <a:t> This is different from an association, where an attribute of the dependent class is an instance of the independent class.</a:t>
            </a:r>
          </a:p>
        </p:txBody>
      </p:sp>
      <p:sp>
        <p:nvSpPr>
          <p:cNvPr id="1741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UML Class Diagrams</a:t>
            </a:r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B5C549D-B588-4CDC-896F-4459F442A97B}" type="slidenum">
              <a:rPr lang="en-US" altLang="en-US"/>
              <a:pPr eaLnBrk="1" hangingPunct="1"/>
              <a:t>14</a:t>
            </a:fld>
            <a:endParaRPr lang="en-US" altLang="en-US"/>
          </a:p>
        </p:txBody>
      </p:sp>
      <p:sp>
        <p:nvSpPr>
          <p:cNvPr id="17414" name="Rectangle 4"/>
          <p:cNvSpPr>
            <a:spLocks noChangeArrowheads="1"/>
          </p:cNvSpPr>
          <p:nvPr/>
        </p:nvSpPr>
        <p:spPr bwMode="auto">
          <a:xfrm>
            <a:off x="2418160" y="5031581"/>
            <a:ext cx="108585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500"/>
              <a:t>Iterator</a:t>
            </a:r>
          </a:p>
        </p:txBody>
      </p:sp>
      <p:sp>
        <p:nvSpPr>
          <p:cNvPr id="17415" name="Rectangle 5"/>
          <p:cNvSpPr>
            <a:spLocks noChangeArrowheads="1"/>
          </p:cNvSpPr>
          <p:nvPr/>
        </p:nvSpPr>
        <p:spPr bwMode="auto">
          <a:xfrm>
            <a:off x="5104210" y="5031581"/>
            <a:ext cx="108585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500"/>
              <a:t>Vector</a:t>
            </a:r>
          </a:p>
        </p:txBody>
      </p:sp>
      <p:sp>
        <p:nvSpPr>
          <p:cNvPr id="17416" name="Line 6"/>
          <p:cNvSpPr>
            <a:spLocks noChangeShapeType="1"/>
          </p:cNvSpPr>
          <p:nvPr/>
        </p:nvSpPr>
        <p:spPr bwMode="auto">
          <a:xfrm>
            <a:off x="3504010" y="5260181"/>
            <a:ext cx="1600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7417" name="Text Box 7"/>
          <p:cNvSpPr txBox="1">
            <a:spLocks noChangeArrowheads="1"/>
          </p:cNvSpPr>
          <p:nvPr/>
        </p:nvSpPr>
        <p:spPr bwMode="auto">
          <a:xfrm>
            <a:off x="3904060" y="5031582"/>
            <a:ext cx="89960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200"/>
              <a:t>&lt;&lt;friend&gt;&gt;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1840276-349A-48B8-B19D-F4B93F30E0B9}"/>
                  </a:ext>
                </a:extLst>
              </p14:cNvPr>
              <p14:cNvContentPartPr/>
              <p14:nvPr/>
            </p14:nvContentPartPr>
            <p14:xfrm>
              <a:off x="498600" y="1271160"/>
              <a:ext cx="8143200" cy="4061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1840276-349A-48B8-B19D-F4B93F30E0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9240" y="1261800"/>
                <a:ext cx="8161920" cy="408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7796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3050" y="971550"/>
            <a:ext cx="6172200" cy="857250"/>
          </a:xfrm>
        </p:spPr>
        <p:txBody>
          <a:bodyPr>
            <a:norm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Dependency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906" y="2000250"/>
            <a:ext cx="7170644" cy="3862667"/>
          </a:xfrm>
        </p:spPr>
        <p:txBody>
          <a:bodyPr>
            <a:normAutofit/>
          </a:bodyPr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4" descr="UML spec inferior example: Car class has an instantiate dependency on the CarFactory class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78" y="2205318"/>
            <a:ext cx="3096130" cy="92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Web Shopping package uses (depends on) Payment package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394" y="2023934"/>
            <a:ext cx="3609122" cy="115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78" y="4043362"/>
            <a:ext cx="6512088" cy="1819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E8F1E58-0535-48E3-9235-FDDE07AC4C4A}"/>
                  </a:ext>
                </a:extLst>
              </p14:cNvPr>
              <p14:cNvContentPartPr/>
              <p14:nvPr/>
            </p14:nvContentPartPr>
            <p14:xfrm>
              <a:off x="1362600" y="181080"/>
              <a:ext cx="7508520" cy="5480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E8F1E58-0535-48E3-9235-FDDE07AC4C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53240" y="171720"/>
                <a:ext cx="7527240" cy="54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213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351" y="376518"/>
            <a:ext cx="7540438" cy="145228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Modeling Simple 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351" y="2000250"/>
            <a:ext cx="7067199" cy="382905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To model the using dependency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Create a dependency pointing from the class with the operation to the class used as a parameter in the operation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15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323" y="4114800"/>
            <a:ext cx="375049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6568741" y="4629150"/>
            <a:ext cx="1314450" cy="102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FDDDAC9-075E-4A97-ADE7-1F459B53060C}"/>
                  </a:ext>
                </a:extLst>
              </p14:cNvPr>
              <p14:cNvContentPartPr/>
              <p14:nvPr/>
            </p14:nvContentPartPr>
            <p14:xfrm>
              <a:off x="3226320" y="4858920"/>
              <a:ext cx="997200" cy="263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FDDDAC9-075E-4A97-ADE7-1F459B5306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6960" y="4849560"/>
                <a:ext cx="1015920" cy="28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434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3668"/>
            <a:ext cx="6172200" cy="85725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Generalization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00251"/>
            <a:ext cx="6915150" cy="4185396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Relationship between a general thing (superclass) and a more specific kind of that thing (subclass)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“Is-a-kind-of” relationship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Child is substitutable for the parent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Polymorphism</a:t>
            </a:r>
          </a:p>
          <a:p>
            <a:pPr lvl="1"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Operation of child has the same signature as an operation in the parent but overrides it</a:t>
            </a:r>
          </a:p>
          <a:p>
            <a:pPr lvl="1" algn="just"/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6EC2F3B-7463-40A5-BCC0-06B766480872}"/>
                  </a:ext>
                </a:extLst>
              </p14:cNvPr>
              <p14:cNvContentPartPr/>
              <p14:nvPr/>
            </p14:nvContentPartPr>
            <p14:xfrm>
              <a:off x="1248480" y="3164040"/>
              <a:ext cx="6593400" cy="3282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6EC2F3B-7463-40A5-BCC0-06B7664808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9120" y="3154680"/>
                <a:ext cx="6612120" cy="330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871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486" y="460562"/>
            <a:ext cx="6172200" cy="85725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Generalization</a:t>
            </a:r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225671"/>
            <a:ext cx="4003267" cy="2898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17">
            <a:extLst>
              <a:ext uri="{FF2B5EF4-FFF2-40B4-BE49-F238E27FC236}">
                <a16:creationId xmlns:a16="http://schemas.microsoft.com/office/drawing/2014/main" id="{33AE0883-1B38-470D-BD03-866CEDAD3517}"/>
              </a:ext>
            </a:extLst>
          </p:cNvPr>
          <p:cNvGrpSpPr>
            <a:grpSpLocks/>
          </p:cNvGrpSpPr>
          <p:nvPr/>
        </p:nvGrpSpPr>
        <p:grpSpPr bwMode="auto">
          <a:xfrm>
            <a:off x="3371850" y="3699272"/>
            <a:ext cx="4000500" cy="1485900"/>
            <a:chOff x="2208" y="2784"/>
            <a:chExt cx="3024" cy="1248"/>
          </a:xfrm>
        </p:grpSpPr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1B203958-24CA-426C-B0AF-F8C8E6EF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784"/>
              <a:ext cx="768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 i="1"/>
                <a:t>Shape</a:t>
              </a:r>
              <a:br>
                <a:rPr lang="en-US" altLang="en-US" sz="1500" i="1"/>
              </a:br>
              <a:r>
                <a:rPr lang="en-US" altLang="en-US" sz="1200"/>
                <a:t>{abstract}</a:t>
              </a:r>
              <a:endParaRPr lang="en-US" altLang="en-US" sz="1500" i="1"/>
            </a:p>
          </p:txBody>
        </p:sp>
        <p:grpSp>
          <p:nvGrpSpPr>
            <p:cNvPr id="7" name="Group 9">
              <a:extLst>
                <a:ext uri="{FF2B5EF4-FFF2-40B4-BE49-F238E27FC236}">
                  <a16:creationId xmlns:a16="http://schemas.microsoft.com/office/drawing/2014/main" id="{47A1D9EC-9968-4140-9915-450241FAA0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8" y="3120"/>
              <a:ext cx="192" cy="576"/>
              <a:chOff x="1920" y="3216"/>
              <a:chExt cx="192" cy="576"/>
            </a:xfrm>
          </p:grpSpPr>
          <p:sp>
            <p:nvSpPr>
              <p:cNvPr id="13" name="AutoShape 6">
                <a:extLst>
                  <a:ext uri="{FF2B5EF4-FFF2-40B4-BE49-F238E27FC236}">
                    <a16:creationId xmlns:a16="http://schemas.microsoft.com/office/drawing/2014/main" id="{E027AE93-01C7-4FE8-AC08-2C8174E3A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3216"/>
                <a:ext cx="192" cy="192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 sz="1350"/>
              </a:p>
            </p:txBody>
          </p:sp>
          <p:sp>
            <p:nvSpPr>
              <p:cNvPr id="14" name="Line 7">
                <a:extLst>
                  <a:ext uri="{FF2B5EF4-FFF2-40B4-BE49-F238E27FC236}">
                    <a16:creationId xmlns:a16="http://schemas.microsoft.com/office/drawing/2014/main" id="{D466469F-3BA8-45DE-B793-424844E800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" y="3408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A1792108-4CBC-4D09-9365-186B2E71C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696"/>
              <a:ext cx="768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Circle</a:t>
              </a:r>
            </a:p>
          </p:txBody>
        </p:sp>
        <p:sp>
          <p:nvSpPr>
            <p:cNvPr id="9" name="AutoShape 11">
              <a:extLst>
                <a:ext uri="{FF2B5EF4-FFF2-40B4-BE49-F238E27FC236}">
                  <a16:creationId xmlns:a16="http://schemas.microsoft.com/office/drawing/2014/main" id="{A731E45C-A7FE-4193-94B2-A3FB71CD0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784"/>
              <a:ext cx="720" cy="384"/>
            </a:xfrm>
            <a:prstGeom prst="wedgeRectCallout">
              <a:avLst>
                <a:gd name="adj1" fmla="val -88750"/>
                <a:gd name="adj2" fmla="val -7292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Super Class</a:t>
              </a:r>
            </a:p>
          </p:txBody>
        </p:sp>
        <p:sp>
          <p:nvSpPr>
            <p:cNvPr id="10" name="AutoShape 12">
              <a:extLst>
                <a:ext uri="{FF2B5EF4-FFF2-40B4-BE49-F238E27FC236}">
                  <a16:creationId xmlns:a16="http://schemas.microsoft.com/office/drawing/2014/main" id="{FB954B24-7784-4826-B5F1-76F94768F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3600"/>
              <a:ext cx="720" cy="384"/>
            </a:xfrm>
            <a:prstGeom prst="wedgeRectCallout">
              <a:avLst>
                <a:gd name="adj1" fmla="val -99583"/>
                <a:gd name="adj2" fmla="val 9898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Sub Class</a:t>
              </a:r>
            </a:p>
          </p:txBody>
        </p:sp>
        <p:sp>
          <p:nvSpPr>
            <p:cNvPr id="11" name="AutoShape 13">
              <a:extLst>
                <a:ext uri="{FF2B5EF4-FFF2-40B4-BE49-F238E27FC236}">
                  <a16:creationId xmlns:a16="http://schemas.microsoft.com/office/drawing/2014/main" id="{9FC13EA6-8E59-4685-AB80-AA8833111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784"/>
              <a:ext cx="864" cy="384"/>
            </a:xfrm>
            <a:prstGeom prst="wedgeRectCallout">
              <a:avLst>
                <a:gd name="adj1" fmla="val 77431"/>
                <a:gd name="adj2" fmla="val -26824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 dirty="0"/>
                <a:t>An abstract class</a:t>
              </a:r>
            </a:p>
          </p:txBody>
        </p:sp>
        <p:sp>
          <p:nvSpPr>
            <p:cNvPr id="12" name="AutoShape 14">
              <a:extLst>
                <a:ext uri="{FF2B5EF4-FFF2-40B4-BE49-F238E27FC236}">
                  <a16:creationId xmlns:a16="http://schemas.microsoft.com/office/drawing/2014/main" id="{7E527920-8566-47FC-BB87-8C4547AA5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312"/>
              <a:ext cx="1104" cy="384"/>
            </a:xfrm>
            <a:prstGeom prst="wedgeRectCallout">
              <a:avLst>
                <a:gd name="adj1" fmla="val 83694"/>
                <a:gd name="adj2" fmla="val -26824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Generalization relationship</a:t>
              </a:r>
            </a:p>
          </p:txBody>
        </p:sp>
      </p:grpSp>
      <p:sp>
        <p:nvSpPr>
          <p:cNvPr id="15" name="Rectangle 16">
            <a:extLst>
              <a:ext uri="{FF2B5EF4-FFF2-40B4-BE49-F238E27FC236}">
                <a16:creationId xmlns:a16="http://schemas.microsoft.com/office/drawing/2014/main" id="{F63440F2-314F-4CD5-81AC-CD6037049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8550" y="3699272"/>
            <a:ext cx="1828800" cy="160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350" b="1" dirty="0">
                <a:latin typeface="Courier" pitchFamily="49" charset="0"/>
              </a:rPr>
              <a:t>{abstract}</a:t>
            </a:r>
            <a:r>
              <a:rPr lang="en-US" altLang="en-US" sz="1500" dirty="0"/>
              <a:t> is a tagged value that indicates that the class is abstract. </a:t>
            </a:r>
            <a:br>
              <a:rPr lang="en-US" altLang="en-US" sz="1500" dirty="0"/>
            </a:br>
            <a:r>
              <a:rPr lang="en-US" altLang="en-US" sz="1500" dirty="0"/>
              <a:t>The name of an abstract class should be italicized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6981AD1-E587-4776-B0F8-A72CE4341A3A}"/>
                  </a:ext>
                </a:extLst>
              </p14:cNvPr>
              <p14:cNvContentPartPr/>
              <p14:nvPr/>
            </p14:nvContentPartPr>
            <p14:xfrm>
              <a:off x="5628960" y="1270080"/>
              <a:ext cx="3013560" cy="1592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6981AD1-E587-4776-B0F8-A72CE4341A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19600" y="1260720"/>
                <a:ext cx="3032280" cy="161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2515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Generalization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2025253"/>
            <a:ext cx="7886700" cy="4079711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A sub-class inherits from its super-class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Attributes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Operations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Relationships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A sub-class may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Add attributes and operations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Add relationships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Refine (override) inherited operations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A generalization relationship </a:t>
            </a:r>
            <a:r>
              <a:rPr lang="en-US" altLang="en-US" b="1"/>
              <a:t>may not</a:t>
            </a:r>
            <a:r>
              <a:rPr lang="en-US" altLang="en-US"/>
              <a:t> be used to model interface implementation.</a:t>
            </a:r>
          </a:p>
        </p:txBody>
      </p:sp>
      <p:sp>
        <p:nvSpPr>
          <p:cNvPr id="1536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UML Class Diagrams</a:t>
            </a:r>
          </a:p>
        </p:txBody>
      </p:sp>
      <p:sp>
        <p:nvSpPr>
          <p:cNvPr id="153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C9779B6-43B6-4924-BDA4-D3C5B0085E7E}" type="slidenum">
              <a:rPr lang="en-US" altLang="en-US"/>
              <a:pPr eaLnBrk="1" hangingPunct="1"/>
              <a:t>19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B13BB0D-EEFB-4822-81EA-424AECA69EED}"/>
                  </a:ext>
                </a:extLst>
              </p14:cNvPr>
              <p14:cNvContentPartPr/>
              <p14:nvPr/>
            </p14:nvContentPartPr>
            <p14:xfrm>
              <a:off x="720000" y="2443320"/>
              <a:ext cx="8202600" cy="3992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B13BB0D-EEFB-4822-81EA-424AECA69E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0640" y="2433960"/>
                <a:ext cx="8221320" cy="401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7256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9632"/>
            <a:ext cx="7886700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Introduction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Most important building block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Description of a set of objects that share the same attributes, operations, relationships and semantics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Used to capture the vocabulary of the system</a:t>
            </a:r>
          </a:p>
          <a:p>
            <a:pPr lvl="1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Include abstractions of the problem domain</a:t>
            </a:r>
          </a:p>
          <a:p>
            <a:pPr lvl="1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Classes that make up the implementation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Form a part of a balanced distribution of responsibilities across the system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1" y="4339829"/>
            <a:ext cx="2650331" cy="1660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6C2E714-E90C-432D-8F22-82463FB48F4A}"/>
                  </a:ext>
                </a:extLst>
              </p14:cNvPr>
              <p14:cNvContentPartPr/>
              <p14:nvPr/>
            </p14:nvContentPartPr>
            <p14:xfrm>
              <a:off x="4446720" y="4893120"/>
              <a:ext cx="461160" cy="26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6C2E714-E90C-432D-8F22-82463FB48F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37360" y="4883760"/>
                <a:ext cx="479880" cy="4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012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285" y="514350"/>
            <a:ext cx="6172200" cy="85725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Modeling Single 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223" y="1586753"/>
            <a:ext cx="7812741" cy="4827494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Find classes that are structurally or behaviorally similar while modeling the vocabulary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To model inheritance</a:t>
            </a:r>
          </a:p>
          <a:p>
            <a:pPr lvl="1"/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Look for common responsibilities</a:t>
            </a:r>
          </a:p>
          <a:p>
            <a:pPr lvl="1"/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Elevate these to a more general class</a:t>
            </a:r>
          </a:p>
          <a:p>
            <a:pPr lvl="1"/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Specify that the more specific class inherits from the more general class</a:t>
            </a:r>
          </a:p>
          <a:p>
            <a:endParaRPr lang="en-IN" sz="18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15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9455" y="3647515"/>
            <a:ext cx="55502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0342C3D-123F-40B6-9C57-1FECB0B87D1E}"/>
                  </a:ext>
                </a:extLst>
              </p14:cNvPr>
              <p14:cNvContentPartPr/>
              <p14:nvPr/>
            </p14:nvContentPartPr>
            <p14:xfrm>
              <a:off x="1373760" y="2764800"/>
              <a:ext cx="5724360" cy="3434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0342C3D-123F-40B6-9C57-1FECB0B87D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4400" y="2755440"/>
                <a:ext cx="5743080" cy="345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286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568" y="541244"/>
            <a:ext cx="6172200" cy="85725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Association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6567" y="2000251"/>
            <a:ext cx="7714289" cy="3394472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Structural relationship 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Specifies that objects of one thing are connected to objects of another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Can navigate from objects of one class to the other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Self Association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Connects a class to itself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Binary Association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Connects exactly two classes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F82FD2-964C-4549-B981-95066B8DB082}"/>
                  </a:ext>
                </a:extLst>
              </p14:cNvPr>
              <p14:cNvContentPartPr/>
              <p14:nvPr/>
            </p14:nvContentPartPr>
            <p14:xfrm>
              <a:off x="1579680" y="2665800"/>
              <a:ext cx="6378840" cy="2380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F82FD2-964C-4549-B981-95066B8DB0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0320" y="2656440"/>
                <a:ext cx="6397560" cy="239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102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4450" y="435350"/>
            <a:ext cx="6172200" cy="85725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Association : Adornments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441" y="2000251"/>
            <a:ext cx="7800392" cy="339447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Name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Use a name to describe the nature of the relationship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Can give a direction to the name</a:t>
            </a:r>
            <a:endParaRPr lang="en-US" sz="135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4272803"/>
            <a:ext cx="4457700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11BE909-20EF-40EF-AE45-0ED0F4A45E54}"/>
                  </a:ext>
                </a:extLst>
              </p14:cNvPr>
              <p14:cNvContentPartPr/>
              <p14:nvPr/>
            </p14:nvContentPartPr>
            <p14:xfrm>
              <a:off x="2200320" y="2814120"/>
              <a:ext cx="5826240" cy="3479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11BE909-20EF-40EF-AE45-0ED0F4A45E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0960" y="2804760"/>
                <a:ext cx="5844960" cy="349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676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909" y="366433"/>
            <a:ext cx="6172200" cy="85725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Association : Adornments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732" y="1543051"/>
            <a:ext cx="7406173" cy="339447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Role</a:t>
            </a:r>
          </a:p>
          <a:p>
            <a:pPr lvl="1" algn="just"/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The face that the class at the far end of the association presents to the class at the near end</a:t>
            </a:r>
          </a:p>
          <a:p>
            <a:pPr lvl="1" algn="just"/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Explicitly name the role a class plays (</a:t>
            </a:r>
            <a:r>
              <a:rPr lang="en-US" sz="1650" i="1" dirty="0">
                <a:latin typeface="Times New Roman" pitchFamily="18" charset="0"/>
                <a:cs typeface="Times New Roman" pitchFamily="18" charset="0"/>
              </a:rPr>
              <a:t>End name</a:t>
            </a:r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 or </a:t>
            </a:r>
            <a:r>
              <a:rPr lang="en-US" sz="1650" i="1" dirty="0">
                <a:latin typeface="Times New Roman" pitchFamily="18" charset="0"/>
                <a:cs typeface="Times New Roman" pitchFamily="18" charset="0"/>
              </a:rPr>
              <a:t>Role name</a:t>
            </a:r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1650" i="1" dirty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Same class can play the same or different roles in other associations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148" y="4000500"/>
            <a:ext cx="4368403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44E1A44-F60C-4667-A1FB-494037F22687}"/>
                  </a:ext>
                </a:extLst>
              </p14:cNvPr>
              <p14:cNvContentPartPr/>
              <p14:nvPr/>
            </p14:nvContentPartPr>
            <p14:xfrm>
              <a:off x="1558800" y="3256920"/>
              <a:ext cx="5564520" cy="2815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44E1A44-F60C-4667-A1FB-494037F226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9440" y="3247560"/>
                <a:ext cx="5583240" cy="28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17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062" y="460561"/>
            <a:ext cx="6172200" cy="85725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Association : Adornments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518" y="1558213"/>
            <a:ext cx="8126963" cy="483922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Multiplicity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States how many objects may be connected across an instance of an association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An expression that evaluates to a range of values or an explicit value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Multiplicity at one end of an association means</a:t>
            </a:r>
          </a:p>
          <a:p>
            <a:pPr lvl="2"/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For each object of the class at the opposite end, there must be that many objects at the near end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Show a multiplicity of</a:t>
            </a:r>
          </a:p>
          <a:p>
            <a:pPr lvl="2"/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Exactly one (1)</a:t>
            </a:r>
          </a:p>
          <a:p>
            <a:pPr lvl="2"/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Zero or one (0 . . 1)</a:t>
            </a:r>
          </a:p>
          <a:p>
            <a:pPr lvl="2"/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Many (0 . . *)    </a:t>
            </a:r>
          </a:p>
          <a:p>
            <a:pPr lvl="2"/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One or more (1 . . *)</a:t>
            </a:r>
          </a:p>
          <a:p>
            <a:pPr lvl="2"/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State an exact number (ex: 3)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79CD1DA-70CA-4550-AC9E-F32BC71BA597}"/>
                  </a:ext>
                </a:extLst>
              </p14:cNvPr>
              <p14:cNvContentPartPr/>
              <p14:nvPr/>
            </p14:nvContentPartPr>
            <p14:xfrm>
              <a:off x="2264760" y="3826800"/>
              <a:ext cx="4708800" cy="2382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79CD1DA-70CA-4550-AC9E-F32BC71BA5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5400" y="3817440"/>
                <a:ext cx="4727520" cy="240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116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1:1</a:t>
            </a:r>
          </a:p>
          <a:p>
            <a:r>
              <a:rPr lang="en-US" dirty="0"/>
              <a:t>1:N</a:t>
            </a:r>
          </a:p>
          <a:p>
            <a:r>
              <a:rPr lang="en-US" dirty="0"/>
              <a:t>N:1</a:t>
            </a:r>
          </a:p>
          <a:p>
            <a:r>
              <a:rPr lang="en-US" dirty="0"/>
              <a:t>N:M</a:t>
            </a:r>
          </a:p>
          <a:p>
            <a:r>
              <a:rPr lang="en-US" dirty="0"/>
              <a:t>Meta character – “*” and “+”: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516817F-53CC-4C56-BE62-73165E088909}"/>
                  </a:ext>
                </a:extLst>
              </p14:cNvPr>
              <p14:cNvContentPartPr/>
              <p14:nvPr/>
            </p14:nvContentPartPr>
            <p14:xfrm>
              <a:off x="3508920" y="4273560"/>
              <a:ext cx="1648080" cy="102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516817F-53CC-4C56-BE62-73165E0889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9560" y="4264200"/>
                <a:ext cx="1666800" cy="12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1000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Associations (cont.)</a:t>
            </a:r>
          </a:p>
        </p:txBody>
      </p:sp>
      <p:sp>
        <p:nvSpPr>
          <p:cNvPr id="819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UML Class Diagrams</a:t>
            </a:r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7529A5A-90AE-42F4-885A-0F370481498B}" type="slidenum">
              <a:rPr lang="en-US" altLang="en-US"/>
              <a:pPr eaLnBrk="1" hangingPunct="1"/>
              <a:t>26</a:t>
            </a:fld>
            <a:endParaRPr lang="en-US" altLang="en-US"/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1600200" y="3257550"/>
            <a:ext cx="1257300" cy="342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500"/>
              <a:t>StaffMember</a:t>
            </a:r>
          </a:p>
        </p:txBody>
      </p:sp>
      <p:sp>
        <p:nvSpPr>
          <p:cNvPr id="8198" name="Rectangle 8"/>
          <p:cNvSpPr>
            <a:spLocks noChangeArrowheads="1"/>
          </p:cNvSpPr>
          <p:nvPr/>
        </p:nvSpPr>
        <p:spPr bwMode="auto">
          <a:xfrm>
            <a:off x="5829300" y="3257550"/>
            <a:ext cx="1028700" cy="342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500"/>
              <a:t>Student</a:t>
            </a:r>
          </a:p>
        </p:txBody>
      </p:sp>
      <p:sp>
        <p:nvSpPr>
          <p:cNvPr id="8199" name="Line 10"/>
          <p:cNvSpPr>
            <a:spLocks noChangeShapeType="1"/>
          </p:cNvSpPr>
          <p:nvPr/>
        </p:nvSpPr>
        <p:spPr bwMode="auto">
          <a:xfrm>
            <a:off x="2857500" y="3429000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200" name="Text Box 13"/>
          <p:cNvSpPr txBox="1">
            <a:spLocks noChangeArrowheads="1"/>
          </p:cNvSpPr>
          <p:nvPr/>
        </p:nvSpPr>
        <p:spPr bwMode="auto">
          <a:xfrm>
            <a:off x="2914650" y="3429001"/>
            <a:ext cx="444352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350"/>
              <a:t>1..*</a:t>
            </a:r>
          </a:p>
        </p:txBody>
      </p:sp>
      <p:sp>
        <p:nvSpPr>
          <p:cNvPr id="8201" name="Text Box 14"/>
          <p:cNvSpPr txBox="1">
            <a:spLocks noChangeArrowheads="1"/>
          </p:cNvSpPr>
          <p:nvPr/>
        </p:nvSpPr>
        <p:spPr bwMode="auto">
          <a:xfrm>
            <a:off x="5600700" y="3429001"/>
            <a:ext cx="271228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350"/>
              <a:t>*</a:t>
            </a:r>
          </a:p>
        </p:txBody>
      </p:sp>
      <p:sp>
        <p:nvSpPr>
          <p:cNvPr id="8202" name="Text Box 15"/>
          <p:cNvSpPr txBox="1">
            <a:spLocks noChangeArrowheads="1"/>
          </p:cNvSpPr>
          <p:nvPr/>
        </p:nvSpPr>
        <p:spPr bwMode="auto">
          <a:xfrm>
            <a:off x="4229100" y="3429001"/>
            <a:ext cx="771365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350"/>
              <a:t>instructs</a:t>
            </a:r>
          </a:p>
        </p:txBody>
      </p:sp>
      <p:sp>
        <p:nvSpPr>
          <p:cNvPr id="8203" name="Text Box 16"/>
          <p:cNvSpPr txBox="1">
            <a:spLocks noChangeArrowheads="1"/>
          </p:cNvSpPr>
          <p:nvPr/>
        </p:nvSpPr>
        <p:spPr bwMode="auto">
          <a:xfrm>
            <a:off x="2857500" y="3153966"/>
            <a:ext cx="848309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350"/>
              <a:t>instructor</a:t>
            </a:r>
          </a:p>
        </p:txBody>
      </p:sp>
      <p:sp>
        <p:nvSpPr>
          <p:cNvPr id="8204" name="AutoShape 17"/>
          <p:cNvSpPr>
            <a:spLocks noChangeArrowheads="1"/>
          </p:cNvSpPr>
          <p:nvPr/>
        </p:nvSpPr>
        <p:spPr bwMode="auto">
          <a:xfrm>
            <a:off x="4572000" y="2800350"/>
            <a:ext cx="1028700" cy="457200"/>
          </a:xfrm>
          <a:prstGeom prst="wedgeRectCallout">
            <a:avLst>
              <a:gd name="adj1" fmla="val -36458"/>
              <a:gd name="adj2" fmla="val 98176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350" b="1"/>
              <a:t>Association name</a:t>
            </a:r>
          </a:p>
        </p:txBody>
      </p:sp>
      <p:sp>
        <p:nvSpPr>
          <p:cNvPr id="8205" name="AutoShape 18"/>
          <p:cNvSpPr>
            <a:spLocks noChangeArrowheads="1"/>
          </p:cNvSpPr>
          <p:nvPr/>
        </p:nvSpPr>
        <p:spPr bwMode="auto">
          <a:xfrm>
            <a:off x="3371850" y="2400300"/>
            <a:ext cx="857250" cy="457200"/>
          </a:xfrm>
          <a:prstGeom prst="wedgeRectCallout">
            <a:avLst>
              <a:gd name="adj1" fmla="val -63750"/>
              <a:gd name="adj2" fmla="val 120833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350" b="1"/>
              <a:t>Role name</a:t>
            </a:r>
          </a:p>
        </p:txBody>
      </p:sp>
      <p:sp>
        <p:nvSpPr>
          <p:cNvPr id="8206" name="AutoShape 19"/>
          <p:cNvSpPr>
            <a:spLocks noChangeArrowheads="1"/>
          </p:cNvSpPr>
          <p:nvPr/>
        </p:nvSpPr>
        <p:spPr bwMode="auto">
          <a:xfrm>
            <a:off x="2171700" y="4000500"/>
            <a:ext cx="1028700" cy="457200"/>
          </a:xfrm>
          <a:prstGeom prst="wedgeRectCallout">
            <a:avLst>
              <a:gd name="adj1" fmla="val 39583"/>
              <a:gd name="adj2" fmla="val -119792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350" b="1"/>
              <a:t>Multiplicity</a:t>
            </a:r>
          </a:p>
        </p:txBody>
      </p:sp>
      <p:sp>
        <p:nvSpPr>
          <p:cNvPr id="8207" name="AutoShape 25"/>
          <p:cNvSpPr>
            <a:spLocks noChangeArrowheads="1"/>
          </p:cNvSpPr>
          <p:nvPr/>
        </p:nvSpPr>
        <p:spPr bwMode="auto">
          <a:xfrm>
            <a:off x="4171950" y="3829050"/>
            <a:ext cx="1428750" cy="685800"/>
          </a:xfrm>
          <a:prstGeom prst="wedgeRectCallout">
            <a:avLst>
              <a:gd name="adj1" fmla="val 97000"/>
              <a:gd name="adj2" fmla="val 31079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350" b="1"/>
              <a:t>Navigable</a:t>
            </a:r>
            <a:br>
              <a:rPr lang="en-US" altLang="en-US" sz="1350" b="1"/>
            </a:br>
            <a:r>
              <a:rPr lang="en-US" altLang="en-US" sz="1350" b="1"/>
              <a:t> (uni-directional) association</a:t>
            </a:r>
          </a:p>
        </p:txBody>
      </p:sp>
      <p:sp>
        <p:nvSpPr>
          <p:cNvPr id="8208" name="Rectangle 27"/>
          <p:cNvSpPr>
            <a:spLocks noChangeArrowheads="1"/>
          </p:cNvSpPr>
          <p:nvPr/>
        </p:nvSpPr>
        <p:spPr bwMode="auto">
          <a:xfrm>
            <a:off x="5829300" y="4514850"/>
            <a:ext cx="1028700" cy="342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500"/>
              <a:t>Courses</a:t>
            </a:r>
          </a:p>
        </p:txBody>
      </p:sp>
      <p:cxnSp>
        <p:nvCxnSpPr>
          <p:cNvPr id="8209" name="AutoShape 29"/>
          <p:cNvCxnSpPr>
            <a:cxnSpLocks noChangeShapeType="1"/>
            <a:stCxn id="8198" idx="2"/>
            <a:endCxn id="8208" idx="0"/>
          </p:cNvCxnSpPr>
          <p:nvPr/>
        </p:nvCxnSpPr>
        <p:spPr bwMode="auto">
          <a:xfrm>
            <a:off x="6343650" y="3600450"/>
            <a:ext cx="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10" name="AutoShape 30"/>
          <p:cNvCxnSpPr>
            <a:cxnSpLocks noChangeShapeType="1"/>
          </p:cNvCxnSpPr>
          <p:nvPr/>
        </p:nvCxnSpPr>
        <p:spPr bwMode="auto">
          <a:xfrm rot="5400000" flipH="1" flipV="1">
            <a:off x="6543675" y="4543425"/>
            <a:ext cx="114300" cy="514350"/>
          </a:xfrm>
          <a:prstGeom prst="bentConnector4">
            <a:avLst>
              <a:gd name="adj1" fmla="val -346875"/>
              <a:gd name="adj2" fmla="val 199764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11" name="Text Box 33"/>
          <p:cNvSpPr txBox="1">
            <a:spLocks noChangeArrowheads="1"/>
          </p:cNvSpPr>
          <p:nvPr/>
        </p:nvSpPr>
        <p:spPr bwMode="auto">
          <a:xfrm>
            <a:off x="6858000" y="4229101"/>
            <a:ext cx="848309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350"/>
              <a:t>pre - </a:t>
            </a:r>
            <a:br>
              <a:rPr lang="en-US" altLang="en-US" sz="1350"/>
            </a:br>
            <a:r>
              <a:rPr lang="en-US" altLang="en-US" sz="1350"/>
              <a:t>requisites</a:t>
            </a:r>
          </a:p>
        </p:txBody>
      </p:sp>
      <p:sp>
        <p:nvSpPr>
          <p:cNvPr id="8212" name="Text Box 34"/>
          <p:cNvSpPr txBox="1">
            <a:spLocks noChangeArrowheads="1"/>
          </p:cNvSpPr>
          <p:nvPr/>
        </p:nvSpPr>
        <p:spPr bwMode="auto">
          <a:xfrm>
            <a:off x="6858000" y="4800601"/>
            <a:ext cx="444352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350"/>
              <a:t>0..3</a:t>
            </a:r>
          </a:p>
        </p:txBody>
      </p:sp>
      <p:sp>
        <p:nvSpPr>
          <p:cNvPr id="8213" name="AutoShape 35"/>
          <p:cNvSpPr>
            <a:spLocks noChangeArrowheads="1"/>
          </p:cNvSpPr>
          <p:nvPr/>
        </p:nvSpPr>
        <p:spPr bwMode="auto">
          <a:xfrm>
            <a:off x="4800600" y="4914900"/>
            <a:ext cx="1028700" cy="514350"/>
          </a:xfrm>
          <a:prstGeom prst="wedgeRectCallout">
            <a:avLst>
              <a:gd name="adj1" fmla="val 92708"/>
              <a:gd name="adj2" fmla="val -38426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350" b="1"/>
              <a:t>Reflexive association</a:t>
            </a:r>
          </a:p>
        </p:txBody>
      </p:sp>
      <p:sp>
        <p:nvSpPr>
          <p:cNvPr id="8214" name="AutoShape 36"/>
          <p:cNvSpPr>
            <a:spLocks noChangeArrowheads="1"/>
          </p:cNvSpPr>
          <p:nvPr/>
        </p:nvSpPr>
        <p:spPr bwMode="auto">
          <a:xfrm>
            <a:off x="6800850" y="3714750"/>
            <a:ext cx="857250" cy="285750"/>
          </a:xfrm>
          <a:prstGeom prst="wedgeRectCallout">
            <a:avLst>
              <a:gd name="adj1" fmla="val -99167"/>
              <a:gd name="adj2" fmla="val -841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350" b="1"/>
              <a:t>Role</a:t>
            </a:r>
          </a:p>
        </p:txBody>
      </p:sp>
      <p:sp>
        <p:nvSpPr>
          <p:cNvPr id="8215" name="Text Box 37"/>
          <p:cNvSpPr txBox="1">
            <a:spLocks noChangeArrowheads="1"/>
          </p:cNvSpPr>
          <p:nvPr/>
        </p:nvSpPr>
        <p:spPr bwMode="auto">
          <a:xfrm>
            <a:off x="6400800" y="4229101"/>
            <a:ext cx="271228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350"/>
              <a:t>*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35A7F23-5038-4CF0-B477-8F79C6C0D267}"/>
                  </a:ext>
                </a:extLst>
              </p14:cNvPr>
              <p14:cNvContentPartPr/>
              <p14:nvPr/>
            </p14:nvContentPartPr>
            <p14:xfrm>
              <a:off x="3118680" y="3658320"/>
              <a:ext cx="4633920" cy="2433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35A7F23-5038-4CF0-B477-8F79C6C0D2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09320" y="3648960"/>
                <a:ext cx="4652640" cy="245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9820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323418"/>
            <a:ext cx="6172200" cy="85725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Association : Adornments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6482" y="1317811"/>
            <a:ext cx="7691718" cy="4787153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Multiplicity</a:t>
            </a:r>
          </a:p>
          <a:p>
            <a:pPr lvl="1"/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Specify complex multiplicities by using a list, 0..1, 3..4, 6..* (any number of objects other than 2 or 5)</a:t>
            </a:r>
          </a:p>
          <a:p>
            <a:pPr lvl="1"/>
            <a:endParaRPr lang="en-US" sz="15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42" y="2554942"/>
            <a:ext cx="4427077" cy="1731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984" y="2781511"/>
            <a:ext cx="3596476" cy="1370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3" y="4743449"/>
            <a:ext cx="4260384" cy="779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411266"/>
            <a:ext cx="4137911" cy="1830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4ABB337-72EB-4DDA-A6FA-C4741874ADE6}"/>
                  </a:ext>
                </a:extLst>
              </p14:cNvPr>
              <p14:cNvContentPartPr/>
              <p14:nvPr/>
            </p14:nvContentPartPr>
            <p14:xfrm>
              <a:off x="1391760" y="2985120"/>
              <a:ext cx="6927840" cy="3503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4ABB337-72EB-4DDA-A6FA-C4741874AD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82400" y="2975760"/>
                <a:ext cx="6946560" cy="352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845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850" y="568139"/>
            <a:ext cx="6172200" cy="85725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Association : Adornments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929" y="1734671"/>
            <a:ext cx="7049621" cy="4094629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Aggregation</a:t>
            </a:r>
          </a:p>
          <a:p>
            <a:pPr lvl="1"/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Model a whole/part relationship</a:t>
            </a:r>
          </a:p>
          <a:p>
            <a:pPr lvl="1"/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Represents a “has-a” relationship</a:t>
            </a:r>
          </a:p>
          <a:p>
            <a:pPr lvl="1"/>
            <a:endParaRPr lang="en-US" sz="165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15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Example of an aggregation associ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106" y="3351678"/>
            <a:ext cx="4982977" cy="122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C9775B5-FC69-4630-A122-477F1DAAD4DD}"/>
                  </a:ext>
                </a:extLst>
              </p14:cNvPr>
              <p14:cNvContentPartPr/>
              <p14:nvPr/>
            </p14:nvContentPartPr>
            <p14:xfrm>
              <a:off x="2401560" y="2305800"/>
              <a:ext cx="3021120" cy="2621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C9775B5-FC69-4630-A122-477F1DAAD4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2200" y="2296440"/>
                <a:ext cx="3039840" cy="264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037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Aggregation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idx="1"/>
          </p:nvPr>
        </p:nvSpPr>
        <p:spPr>
          <a:xfrm>
            <a:off x="839755" y="2009376"/>
            <a:ext cx="7455159" cy="1600200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dirty="0"/>
              <a:t>A special form of association that models a whole-part relationship between an aggregate (the whole) and its parts.</a:t>
            </a:r>
          </a:p>
          <a:p>
            <a:pPr lvl="1" algn="just" eaLnBrk="1" hangingPunct="1"/>
            <a:r>
              <a:rPr lang="en-US" altLang="en-US" dirty="0"/>
              <a:t>Models a “is a part-part of” relationship.</a:t>
            </a:r>
          </a:p>
        </p:txBody>
      </p:sp>
      <p:sp>
        <p:nvSpPr>
          <p:cNvPr id="1126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UML Class Diagrams</a:t>
            </a:r>
          </a:p>
        </p:txBody>
      </p:sp>
      <p:sp>
        <p:nvSpPr>
          <p:cNvPr id="112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6387D05-FFCE-493A-9F2B-125A2DF27CFB}" type="slidenum">
              <a:rPr lang="en-US" altLang="en-US"/>
              <a:pPr eaLnBrk="1" hangingPunct="1"/>
              <a:t>29</a:t>
            </a:fld>
            <a:endParaRPr lang="en-US" altLang="en-US"/>
          </a:p>
        </p:txBody>
      </p:sp>
      <p:sp>
        <p:nvSpPr>
          <p:cNvPr id="11270" name="AutoShape 11"/>
          <p:cNvSpPr>
            <a:spLocks noChangeArrowheads="1"/>
          </p:cNvSpPr>
          <p:nvPr/>
        </p:nvSpPr>
        <p:spPr bwMode="auto">
          <a:xfrm>
            <a:off x="2366682" y="4766072"/>
            <a:ext cx="833718" cy="457200"/>
          </a:xfrm>
          <a:prstGeom prst="wedgeRectCallout">
            <a:avLst>
              <a:gd name="adj1" fmla="val -37500"/>
              <a:gd name="adj2" fmla="val -11041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500" dirty="0"/>
              <a:t>Whole</a:t>
            </a:r>
          </a:p>
        </p:txBody>
      </p:sp>
      <p:sp>
        <p:nvSpPr>
          <p:cNvPr id="11271" name="AutoShape 12"/>
          <p:cNvSpPr>
            <a:spLocks noChangeArrowheads="1"/>
          </p:cNvSpPr>
          <p:nvPr/>
        </p:nvSpPr>
        <p:spPr bwMode="auto">
          <a:xfrm>
            <a:off x="4400550" y="4766072"/>
            <a:ext cx="685800" cy="457200"/>
          </a:xfrm>
          <a:prstGeom prst="wedgeRectCallout">
            <a:avLst>
              <a:gd name="adj1" fmla="val -8852"/>
              <a:gd name="adj2" fmla="val -106509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500"/>
              <a:t>Part</a:t>
            </a:r>
          </a:p>
        </p:txBody>
      </p:sp>
      <p:grpSp>
        <p:nvGrpSpPr>
          <p:cNvPr id="11272" name="Group 28"/>
          <p:cNvGrpSpPr>
            <a:grpSpLocks/>
          </p:cNvGrpSpPr>
          <p:nvPr/>
        </p:nvGrpSpPr>
        <p:grpSpPr bwMode="auto">
          <a:xfrm>
            <a:off x="1828800" y="4023126"/>
            <a:ext cx="5543550" cy="414338"/>
            <a:chOff x="576" y="2928"/>
            <a:chExt cx="4656" cy="348"/>
          </a:xfrm>
        </p:grpSpPr>
        <p:grpSp>
          <p:nvGrpSpPr>
            <p:cNvPr id="11273" name="Group 19"/>
            <p:cNvGrpSpPr>
              <a:grpSpLocks/>
            </p:cNvGrpSpPr>
            <p:nvPr/>
          </p:nvGrpSpPr>
          <p:grpSpPr bwMode="auto">
            <a:xfrm>
              <a:off x="576" y="2976"/>
              <a:ext cx="912" cy="300"/>
              <a:chOff x="720" y="2976"/>
              <a:chExt cx="768" cy="300"/>
            </a:xfrm>
          </p:grpSpPr>
          <p:sp>
            <p:nvSpPr>
              <p:cNvPr id="11285" name="Rectangle 5"/>
              <p:cNvSpPr>
                <a:spLocks noChangeArrowheads="1"/>
              </p:cNvSpPr>
              <p:nvPr/>
            </p:nvSpPr>
            <p:spPr bwMode="auto">
              <a:xfrm>
                <a:off x="720" y="2976"/>
                <a:ext cx="76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 sz="1350"/>
              </a:p>
            </p:txBody>
          </p:sp>
          <p:sp>
            <p:nvSpPr>
              <p:cNvPr id="11286" name="Text Box 6"/>
              <p:cNvSpPr txBox="1">
                <a:spLocks noChangeArrowheads="1"/>
              </p:cNvSpPr>
              <p:nvPr/>
            </p:nvSpPr>
            <p:spPr bwMode="auto">
              <a:xfrm>
                <a:off x="768" y="3024"/>
                <a:ext cx="702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sz="1350" b="1"/>
                  <a:t>Car</a:t>
                </a:r>
              </a:p>
            </p:txBody>
          </p:sp>
        </p:grpSp>
        <p:sp>
          <p:nvSpPr>
            <p:cNvPr id="11274" name="Rectangle 7"/>
            <p:cNvSpPr>
              <a:spLocks noChangeArrowheads="1"/>
            </p:cNvSpPr>
            <p:nvPr/>
          </p:nvSpPr>
          <p:spPr bwMode="auto">
            <a:xfrm>
              <a:off x="2592" y="2976"/>
              <a:ext cx="76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 b="1"/>
                <a:t>Door</a:t>
              </a:r>
            </a:p>
          </p:txBody>
        </p:sp>
        <p:sp>
          <p:nvSpPr>
            <p:cNvPr id="11275" name="Line 9"/>
            <p:cNvSpPr>
              <a:spLocks noChangeShapeType="1"/>
            </p:cNvSpPr>
            <p:nvPr/>
          </p:nvSpPr>
          <p:spPr bwMode="auto">
            <a:xfrm flipV="1">
              <a:off x="1632" y="3120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1276" name="AutoShape 10"/>
            <p:cNvSpPr>
              <a:spLocks noChangeArrowheads="1"/>
            </p:cNvSpPr>
            <p:nvPr/>
          </p:nvSpPr>
          <p:spPr bwMode="auto">
            <a:xfrm>
              <a:off x="1488" y="3048"/>
              <a:ext cx="144" cy="144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350"/>
            </a:p>
          </p:txBody>
        </p:sp>
        <p:grpSp>
          <p:nvGrpSpPr>
            <p:cNvPr id="11277" name="Group 18"/>
            <p:cNvGrpSpPr>
              <a:grpSpLocks/>
            </p:cNvGrpSpPr>
            <p:nvPr/>
          </p:nvGrpSpPr>
          <p:grpSpPr bwMode="auto">
            <a:xfrm flipH="1">
              <a:off x="3360" y="3048"/>
              <a:ext cx="1104" cy="144"/>
              <a:chOff x="1920" y="3432"/>
              <a:chExt cx="1104" cy="144"/>
            </a:xfrm>
          </p:grpSpPr>
          <p:sp>
            <p:nvSpPr>
              <p:cNvPr id="11283" name="Line 16"/>
              <p:cNvSpPr>
                <a:spLocks noChangeShapeType="1"/>
              </p:cNvSpPr>
              <p:nvPr/>
            </p:nvSpPr>
            <p:spPr bwMode="auto">
              <a:xfrm flipH="1" flipV="1">
                <a:off x="2064" y="3504"/>
                <a:ext cx="9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284" name="AutoShape 17"/>
              <p:cNvSpPr>
                <a:spLocks noChangeArrowheads="1"/>
              </p:cNvSpPr>
              <p:nvPr/>
            </p:nvSpPr>
            <p:spPr bwMode="auto">
              <a:xfrm flipH="1">
                <a:off x="1920" y="3432"/>
                <a:ext cx="144" cy="144"/>
              </a:xfrm>
              <a:prstGeom prst="diamond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 sz="1350"/>
              </a:p>
            </p:txBody>
          </p:sp>
        </p:grpSp>
        <p:grpSp>
          <p:nvGrpSpPr>
            <p:cNvPr id="11278" name="Group 20"/>
            <p:cNvGrpSpPr>
              <a:grpSpLocks/>
            </p:cNvGrpSpPr>
            <p:nvPr/>
          </p:nvGrpSpPr>
          <p:grpSpPr bwMode="auto">
            <a:xfrm>
              <a:off x="4464" y="2976"/>
              <a:ext cx="768" cy="300"/>
              <a:chOff x="720" y="2976"/>
              <a:chExt cx="768" cy="300"/>
            </a:xfrm>
          </p:grpSpPr>
          <p:sp>
            <p:nvSpPr>
              <p:cNvPr id="11281" name="Rectangle 21"/>
              <p:cNvSpPr>
                <a:spLocks noChangeArrowheads="1"/>
              </p:cNvSpPr>
              <p:nvPr/>
            </p:nvSpPr>
            <p:spPr bwMode="auto">
              <a:xfrm>
                <a:off x="720" y="2976"/>
                <a:ext cx="76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 sz="1350"/>
              </a:p>
            </p:txBody>
          </p:sp>
          <p:sp>
            <p:nvSpPr>
              <p:cNvPr id="11282" name="Text Box 22"/>
              <p:cNvSpPr txBox="1">
                <a:spLocks noChangeArrowheads="1"/>
              </p:cNvSpPr>
              <p:nvPr/>
            </p:nvSpPr>
            <p:spPr bwMode="auto">
              <a:xfrm>
                <a:off x="768" y="3024"/>
                <a:ext cx="702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sz="1350" b="1"/>
                  <a:t>House</a:t>
                </a:r>
              </a:p>
            </p:txBody>
          </p:sp>
        </p:grpSp>
        <p:sp>
          <p:nvSpPr>
            <p:cNvPr id="11279" name="Text Box 23"/>
            <p:cNvSpPr txBox="1">
              <a:spLocks noChangeArrowheads="1"/>
            </p:cNvSpPr>
            <p:nvPr/>
          </p:nvSpPr>
          <p:spPr bwMode="auto">
            <a:xfrm>
              <a:off x="3360" y="2928"/>
              <a:ext cx="37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350"/>
                <a:t>1..*</a:t>
              </a:r>
            </a:p>
          </p:txBody>
        </p:sp>
        <p:sp>
          <p:nvSpPr>
            <p:cNvPr id="11280" name="Text Box 24"/>
            <p:cNvSpPr txBox="1">
              <a:spLocks noChangeArrowheads="1"/>
            </p:cNvSpPr>
            <p:nvPr/>
          </p:nvSpPr>
          <p:spPr bwMode="auto">
            <a:xfrm>
              <a:off x="2304" y="2928"/>
              <a:ext cx="37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350"/>
                <a:t>2..*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D50E1C8-66C7-4721-ACF2-38F118C04D33}"/>
                  </a:ext>
                </a:extLst>
              </p14:cNvPr>
              <p14:cNvContentPartPr/>
              <p14:nvPr/>
            </p14:nvContentPartPr>
            <p14:xfrm>
              <a:off x="1162440" y="2723040"/>
              <a:ext cx="7228800" cy="3410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D50E1C8-66C7-4721-ACF2-38F118C04D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3080" y="2713680"/>
                <a:ext cx="7247520" cy="342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7144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346262" y="89556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dirty="0"/>
              <a:t>Class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idx="1"/>
          </p:nvPr>
        </p:nvSpPr>
        <p:spPr>
          <a:xfrm>
            <a:off x="849125" y="1471077"/>
            <a:ext cx="7159999" cy="440082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Describes a set of objects having similar:</a:t>
            </a:r>
          </a:p>
          <a:p>
            <a:pPr lvl="1" eaLnBrk="1" hangingPunct="1"/>
            <a:r>
              <a:rPr lang="en-US" altLang="en-US" dirty="0"/>
              <a:t>Attributes (status)</a:t>
            </a:r>
          </a:p>
          <a:p>
            <a:pPr lvl="1" eaLnBrk="1" hangingPunct="1"/>
            <a:r>
              <a:rPr lang="en-US" altLang="en-US" dirty="0"/>
              <a:t>Operations (behavior)</a:t>
            </a:r>
          </a:p>
          <a:p>
            <a:pPr lvl="1" eaLnBrk="1" hangingPunct="1"/>
            <a:r>
              <a:rPr lang="en-US" altLang="en-US" dirty="0"/>
              <a:t>Relationships with other classes</a:t>
            </a:r>
          </a:p>
          <a:p>
            <a:pPr eaLnBrk="1" hangingPunct="1"/>
            <a:r>
              <a:rPr lang="en-US" altLang="en-US" dirty="0"/>
              <a:t>Attributes and operations may</a:t>
            </a:r>
          </a:p>
          <a:p>
            <a:pPr lvl="1" eaLnBrk="1" hangingPunct="1"/>
            <a:r>
              <a:rPr lang="en-US" altLang="en-US" dirty="0"/>
              <a:t>have their visibility marked:</a:t>
            </a:r>
          </a:p>
          <a:p>
            <a:pPr lvl="1" eaLnBrk="1" hangingPunct="1"/>
            <a:r>
              <a:rPr lang="en-US" altLang="en-US" dirty="0"/>
              <a:t>"+" for </a:t>
            </a:r>
            <a:r>
              <a:rPr lang="en-US" altLang="en-US" i="1" dirty="0"/>
              <a:t>public</a:t>
            </a:r>
          </a:p>
          <a:p>
            <a:pPr lvl="1" eaLnBrk="1" hangingPunct="1"/>
            <a:r>
              <a:rPr lang="en-US" altLang="en-US" dirty="0"/>
              <a:t>"#" for </a:t>
            </a:r>
            <a:r>
              <a:rPr lang="en-US" altLang="en-US" i="1" dirty="0"/>
              <a:t>protected</a:t>
            </a:r>
          </a:p>
          <a:p>
            <a:pPr lvl="1" eaLnBrk="1" hangingPunct="1"/>
            <a:r>
              <a:rPr lang="en-US" altLang="en-US" dirty="0"/>
              <a:t>"−" for </a:t>
            </a:r>
            <a:r>
              <a:rPr lang="en-US" altLang="en-US" i="1" dirty="0"/>
              <a:t>private</a:t>
            </a:r>
          </a:p>
          <a:p>
            <a:pPr lvl="1" eaLnBrk="1" hangingPunct="1"/>
            <a:r>
              <a:rPr lang="en-US" altLang="en-US" dirty="0"/>
              <a:t>"~" for </a:t>
            </a:r>
            <a:r>
              <a:rPr lang="en-US" altLang="en-US" i="1" dirty="0"/>
              <a:t>package</a:t>
            </a:r>
            <a:endParaRPr lang="en-US" altLang="en-US" dirty="0"/>
          </a:p>
        </p:txBody>
      </p:sp>
      <p:sp>
        <p:nvSpPr>
          <p:cNvPr id="614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UML Class Diagrams</a:t>
            </a:r>
          </a:p>
        </p:txBody>
      </p:sp>
      <p:sp>
        <p:nvSpPr>
          <p:cNvPr id="61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C487616-BE55-46E9-B0FF-9473195DAC7E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  <p:grpSp>
        <p:nvGrpSpPr>
          <p:cNvPr id="6150" name="Group 12"/>
          <p:cNvGrpSpPr>
            <a:grpSpLocks/>
          </p:cNvGrpSpPr>
          <p:nvPr/>
        </p:nvGrpSpPr>
        <p:grpSpPr bwMode="auto">
          <a:xfrm>
            <a:off x="6253163" y="3975497"/>
            <a:ext cx="1314450" cy="1314450"/>
            <a:chOff x="816" y="2640"/>
            <a:chExt cx="1104" cy="1104"/>
          </a:xfrm>
        </p:grpSpPr>
        <p:sp>
          <p:nvSpPr>
            <p:cNvPr id="6155" name="Rectangle 4"/>
            <p:cNvSpPr>
              <a:spLocks noChangeArrowheads="1"/>
            </p:cNvSpPr>
            <p:nvPr/>
          </p:nvSpPr>
          <p:spPr bwMode="auto">
            <a:xfrm>
              <a:off x="816" y="2640"/>
              <a:ext cx="1104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350"/>
            </a:p>
          </p:txBody>
        </p:sp>
        <p:sp>
          <p:nvSpPr>
            <p:cNvPr id="6156" name="Line 5"/>
            <p:cNvSpPr>
              <a:spLocks noChangeShapeType="1"/>
            </p:cNvSpPr>
            <p:nvPr/>
          </p:nvSpPr>
          <p:spPr bwMode="auto">
            <a:xfrm>
              <a:off x="816" y="2976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7" name="Line 6"/>
            <p:cNvSpPr>
              <a:spLocks noChangeShapeType="1"/>
            </p:cNvSpPr>
            <p:nvPr/>
          </p:nvSpPr>
          <p:spPr bwMode="auto">
            <a:xfrm>
              <a:off x="816" y="3360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8" name="Text Box 7"/>
            <p:cNvSpPr txBox="1">
              <a:spLocks noChangeArrowheads="1"/>
            </p:cNvSpPr>
            <p:nvPr/>
          </p:nvSpPr>
          <p:spPr bwMode="auto">
            <a:xfrm>
              <a:off x="864" y="2688"/>
              <a:ext cx="1008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500"/>
                <a:t>Window</a:t>
              </a:r>
            </a:p>
          </p:txBody>
        </p:sp>
        <p:sp>
          <p:nvSpPr>
            <p:cNvPr id="6159" name="Text Box 10"/>
            <p:cNvSpPr txBox="1">
              <a:spLocks noChangeArrowheads="1"/>
            </p:cNvSpPr>
            <p:nvPr/>
          </p:nvSpPr>
          <p:spPr bwMode="auto">
            <a:xfrm>
              <a:off x="864" y="2975"/>
              <a:ext cx="1008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/>
                <a:t>size: Size</a:t>
              </a:r>
              <a:br>
                <a:rPr lang="en-US" altLang="en-US" sz="1200"/>
              </a:br>
              <a:r>
                <a:rPr lang="en-US" altLang="en-US" sz="1200"/>
                <a:t>visibility: boolean</a:t>
              </a:r>
            </a:p>
          </p:txBody>
        </p:sp>
        <p:sp>
          <p:nvSpPr>
            <p:cNvPr id="6160" name="Text Box 11"/>
            <p:cNvSpPr txBox="1">
              <a:spLocks noChangeArrowheads="1"/>
            </p:cNvSpPr>
            <p:nvPr/>
          </p:nvSpPr>
          <p:spPr bwMode="auto">
            <a:xfrm>
              <a:off x="864" y="3407"/>
              <a:ext cx="1008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/>
                <a:t>display()</a:t>
              </a:r>
              <a:br>
                <a:rPr lang="en-US" altLang="en-US" sz="1200"/>
              </a:br>
              <a:r>
                <a:rPr lang="en-US" altLang="en-US" sz="1200"/>
                <a:t>hide()</a:t>
              </a:r>
            </a:p>
          </p:txBody>
        </p:sp>
      </p:grpSp>
      <p:sp>
        <p:nvSpPr>
          <p:cNvPr id="6151" name="Text Box 19"/>
          <p:cNvSpPr txBox="1">
            <a:spLocks noChangeArrowheads="1"/>
          </p:cNvSpPr>
          <p:nvPr/>
        </p:nvSpPr>
        <p:spPr bwMode="auto">
          <a:xfrm>
            <a:off x="3829050" y="5005924"/>
            <a:ext cx="1200150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1200"/>
          </a:p>
        </p:txBody>
      </p:sp>
      <p:sp>
        <p:nvSpPr>
          <p:cNvPr id="6152" name="AutoShape 26"/>
          <p:cNvSpPr>
            <a:spLocks noChangeArrowheads="1"/>
          </p:cNvSpPr>
          <p:nvPr/>
        </p:nvSpPr>
        <p:spPr bwMode="auto">
          <a:xfrm>
            <a:off x="5053013" y="3861197"/>
            <a:ext cx="857250" cy="400050"/>
          </a:xfrm>
          <a:prstGeom prst="wedgeRectCallout">
            <a:avLst>
              <a:gd name="adj1" fmla="val 85000"/>
              <a:gd name="adj2" fmla="val 29764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200" dirty="0"/>
              <a:t>Class Name</a:t>
            </a:r>
          </a:p>
        </p:txBody>
      </p:sp>
      <p:sp>
        <p:nvSpPr>
          <p:cNvPr id="6153" name="AutoShape 27"/>
          <p:cNvSpPr>
            <a:spLocks noChangeArrowheads="1"/>
          </p:cNvSpPr>
          <p:nvPr/>
        </p:nvSpPr>
        <p:spPr bwMode="auto">
          <a:xfrm>
            <a:off x="5053013" y="4489847"/>
            <a:ext cx="857250" cy="285750"/>
          </a:xfrm>
          <a:prstGeom prst="wedgeRectCallout">
            <a:avLst>
              <a:gd name="adj1" fmla="val 87083"/>
              <a:gd name="adj2" fmla="val -8333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200"/>
              <a:t>Attributes</a:t>
            </a:r>
          </a:p>
        </p:txBody>
      </p:sp>
      <p:sp>
        <p:nvSpPr>
          <p:cNvPr id="6154" name="AutoShape 28"/>
          <p:cNvSpPr>
            <a:spLocks noChangeArrowheads="1"/>
          </p:cNvSpPr>
          <p:nvPr/>
        </p:nvSpPr>
        <p:spPr bwMode="auto">
          <a:xfrm>
            <a:off x="5053013" y="5004197"/>
            <a:ext cx="857250" cy="285750"/>
          </a:xfrm>
          <a:prstGeom prst="wedgeRectCallout">
            <a:avLst>
              <a:gd name="adj1" fmla="val 81667"/>
              <a:gd name="adj2" fmla="val -35833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200"/>
              <a:t>Operations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0C2A756-35B7-4D6F-BCD6-FC32644E6BE5}"/>
                  </a:ext>
                </a:extLst>
              </p14:cNvPr>
              <p14:cNvContentPartPr/>
              <p14:nvPr/>
            </p14:nvContentPartPr>
            <p14:xfrm>
              <a:off x="1160640" y="2607120"/>
              <a:ext cx="7282440" cy="316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0C2A756-35B7-4D6F-BCD6-FC32644E6B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1280" y="2597760"/>
                <a:ext cx="7301160" cy="318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523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1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1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2" grpId="0" animBg="1"/>
      <p:bldP spid="6153" grpId="0" animBg="1"/>
      <p:bldP spid="615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Aggregation (cont.)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idx="1"/>
          </p:nvPr>
        </p:nvSpPr>
        <p:spPr>
          <a:xfrm>
            <a:off x="881469" y="1771650"/>
            <a:ext cx="7083238" cy="33147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Aggregation tests: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Is the phrase “part of” used to describe the relationship?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A door is “part of” a car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Are some operations on the whole automatically applied to its parts?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Move the car, move the door.</a:t>
            </a:r>
            <a:endParaRPr lang="en-US" altLang="en-US" sz="1800" dirty="0">
              <a:ea typeface="Batang" panose="02030600000101010101" pitchFamily="18" charset="-127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Are some attribute values propagated from the whole to all or some of its parts?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The car is blue, therefore the door is blue.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Is there an intrinsic asymmetry to the relationship where one class is subordinate to the other?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A door </a:t>
            </a:r>
            <a:r>
              <a:rPr lang="en-US" altLang="en-US" sz="1800" b="1" dirty="0"/>
              <a:t>is</a:t>
            </a:r>
            <a:r>
              <a:rPr lang="en-US" altLang="en-US" sz="1800" dirty="0"/>
              <a:t> part of a car. A car </a:t>
            </a:r>
            <a:r>
              <a:rPr lang="en-US" altLang="en-US" sz="1800" b="1" dirty="0"/>
              <a:t>is not</a:t>
            </a:r>
            <a:r>
              <a:rPr lang="en-US" altLang="en-US" sz="1800" dirty="0"/>
              <a:t> part of a door.</a:t>
            </a:r>
          </a:p>
        </p:txBody>
      </p:sp>
      <p:sp>
        <p:nvSpPr>
          <p:cNvPr id="1229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UML Class Diagrams</a:t>
            </a:r>
          </a:p>
        </p:txBody>
      </p:sp>
      <p:sp>
        <p:nvSpPr>
          <p:cNvPr id="122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CBE0500-1FF3-463A-BEE7-1279922F041C}" type="slidenum">
              <a:rPr lang="en-US" altLang="en-US"/>
              <a:pPr eaLnBrk="1" hangingPunct="1"/>
              <a:t>30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1FBDD59-B4B1-4E0D-AB30-13ABBC91E93F}"/>
                  </a:ext>
                </a:extLst>
              </p14:cNvPr>
              <p14:cNvContentPartPr/>
              <p14:nvPr/>
            </p14:nvContentPartPr>
            <p14:xfrm>
              <a:off x="2229480" y="2491920"/>
              <a:ext cx="5542200" cy="3227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1FBDD59-B4B1-4E0D-AB30-13ABBC91E9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0120" y="2482560"/>
                <a:ext cx="5560920" cy="324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679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Composition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idx="1"/>
          </p:nvPr>
        </p:nvSpPr>
        <p:spPr>
          <a:xfrm>
            <a:off x="790015" y="1762127"/>
            <a:ext cx="7725335" cy="2566986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dirty="0"/>
              <a:t>A strong form of aggregation</a:t>
            </a:r>
          </a:p>
          <a:p>
            <a:pPr lvl="1" eaLnBrk="1" hangingPunct="1"/>
            <a:r>
              <a:rPr lang="en-US" altLang="en-US" dirty="0"/>
              <a:t>The whole is the sole owner of its part.</a:t>
            </a:r>
          </a:p>
          <a:p>
            <a:pPr lvl="2" eaLnBrk="1" hangingPunct="1"/>
            <a:r>
              <a:rPr lang="en-US" altLang="en-US" dirty="0"/>
              <a:t>The part object may belong to only one whole</a:t>
            </a:r>
          </a:p>
          <a:p>
            <a:pPr lvl="1" eaLnBrk="1" hangingPunct="1"/>
            <a:r>
              <a:rPr lang="en-US" altLang="en-US" dirty="0"/>
              <a:t>Multiplicity on the whole side must be zero or one.</a:t>
            </a:r>
          </a:p>
          <a:p>
            <a:pPr lvl="1" eaLnBrk="1" hangingPunct="1"/>
            <a:r>
              <a:rPr lang="en-US" altLang="en-US" dirty="0"/>
              <a:t>The life time of the part is dependent upon the whole. </a:t>
            </a:r>
          </a:p>
          <a:p>
            <a:pPr lvl="2" eaLnBrk="1" hangingPunct="1"/>
            <a:r>
              <a:rPr lang="en-US" altLang="en-US" dirty="0"/>
              <a:t>The composite must manage the creation and destruction of its parts.</a:t>
            </a:r>
          </a:p>
        </p:txBody>
      </p:sp>
      <p:sp>
        <p:nvSpPr>
          <p:cNvPr id="1331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UML Class Diagrams</a:t>
            </a:r>
          </a:p>
        </p:txBody>
      </p:sp>
      <p:sp>
        <p:nvSpPr>
          <p:cNvPr id="133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B33AED6-A75F-4984-8A0A-996362272056}" type="slidenum">
              <a:rPr lang="en-US" altLang="en-US"/>
              <a:pPr eaLnBrk="1" hangingPunct="1"/>
              <a:t>31</a:t>
            </a:fld>
            <a:endParaRPr lang="en-US" altLang="en-US"/>
          </a:p>
        </p:txBody>
      </p:sp>
      <p:grpSp>
        <p:nvGrpSpPr>
          <p:cNvPr id="13318" name="Group 35"/>
          <p:cNvGrpSpPr>
            <a:grpSpLocks/>
          </p:cNvGrpSpPr>
          <p:nvPr/>
        </p:nvGrpSpPr>
        <p:grpSpPr bwMode="auto">
          <a:xfrm>
            <a:off x="1828800" y="4629150"/>
            <a:ext cx="3314700" cy="914400"/>
            <a:chOff x="576" y="3168"/>
            <a:chExt cx="2784" cy="768"/>
          </a:xfrm>
        </p:grpSpPr>
        <p:sp>
          <p:nvSpPr>
            <p:cNvPr id="13323" name="Rectangle 6"/>
            <p:cNvSpPr>
              <a:spLocks noChangeArrowheads="1"/>
            </p:cNvSpPr>
            <p:nvPr/>
          </p:nvSpPr>
          <p:spPr bwMode="auto">
            <a:xfrm>
              <a:off x="576" y="3216"/>
              <a:ext cx="912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Circle</a:t>
              </a:r>
            </a:p>
          </p:txBody>
        </p:sp>
        <p:sp>
          <p:nvSpPr>
            <p:cNvPr id="13324" name="Rectangle 8"/>
            <p:cNvSpPr>
              <a:spLocks noChangeArrowheads="1"/>
            </p:cNvSpPr>
            <p:nvPr/>
          </p:nvSpPr>
          <p:spPr bwMode="auto">
            <a:xfrm>
              <a:off x="2592" y="3216"/>
              <a:ext cx="76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Point</a:t>
              </a:r>
            </a:p>
          </p:txBody>
        </p:sp>
        <p:sp>
          <p:nvSpPr>
            <p:cNvPr id="13325" name="Line 10"/>
            <p:cNvSpPr>
              <a:spLocks noChangeShapeType="1"/>
            </p:cNvSpPr>
            <p:nvPr/>
          </p:nvSpPr>
          <p:spPr bwMode="auto">
            <a:xfrm flipV="1">
              <a:off x="1632" y="3360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3326" name="AutoShape 11"/>
            <p:cNvSpPr>
              <a:spLocks noChangeArrowheads="1"/>
            </p:cNvSpPr>
            <p:nvPr/>
          </p:nvSpPr>
          <p:spPr bwMode="auto">
            <a:xfrm>
              <a:off x="1488" y="3288"/>
              <a:ext cx="144" cy="144"/>
            </a:xfrm>
            <a:prstGeom prst="diamond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350"/>
            </a:p>
          </p:txBody>
        </p:sp>
        <p:sp>
          <p:nvSpPr>
            <p:cNvPr id="13327" name="Text Box 18"/>
            <p:cNvSpPr txBox="1">
              <a:spLocks noChangeArrowheads="1"/>
            </p:cNvSpPr>
            <p:nvPr/>
          </p:nvSpPr>
          <p:spPr bwMode="auto">
            <a:xfrm>
              <a:off x="2640" y="3600"/>
              <a:ext cx="37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350"/>
                <a:t>3..*</a:t>
              </a:r>
            </a:p>
          </p:txBody>
        </p:sp>
        <p:sp>
          <p:nvSpPr>
            <p:cNvPr id="13328" name="Text Box 19"/>
            <p:cNvSpPr txBox="1">
              <a:spLocks noChangeArrowheads="1"/>
            </p:cNvSpPr>
            <p:nvPr/>
          </p:nvSpPr>
          <p:spPr bwMode="auto">
            <a:xfrm>
              <a:off x="2304" y="3168"/>
              <a:ext cx="22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350"/>
                <a:t>1</a:t>
              </a:r>
            </a:p>
          </p:txBody>
        </p:sp>
        <p:sp>
          <p:nvSpPr>
            <p:cNvPr id="13329" name="Rectangle 22"/>
            <p:cNvSpPr>
              <a:spLocks noChangeArrowheads="1"/>
            </p:cNvSpPr>
            <p:nvPr/>
          </p:nvSpPr>
          <p:spPr bwMode="auto">
            <a:xfrm>
              <a:off x="576" y="3648"/>
              <a:ext cx="912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Polygon</a:t>
              </a:r>
            </a:p>
          </p:txBody>
        </p:sp>
        <p:sp>
          <p:nvSpPr>
            <p:cNvPr id="13330" name="AutoShape 24"/>
            <p:cNvSpPr>
              <a:spLocks noChangeArrowheads="1"/>
            </p:cNvSpPr>
            <p:nvPr/>
          </p:nvSpPr>
          <p:spPr bwMode="auto">
            <a:xfrm>
              <a:off x="1488" y="3720"/>
              <a:ext cx="144" cy="144"/>
            </a:xfrm>
            <a:prstGeom prst="diamond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350"/>
            </a:p>
          </p:txBody>
        </p:sp>
        <p:cxnSp>
          <p:nvCxnSpPr>
            <p:cNvPr id="13331" name="AutoShape 26"/>
            <p:cNvCxnSpPr>
              <a:cxnSpLocks noChangeShapeType="1"/>
              <a:stCxn id="13330" idx="3"/>
              <a:endCxn id="13324" idx="2"/>
            </p:cNvCxnSpPr>
            <p:nvPr/>
          </p:nvCxnSpPr>
          <p:spPr bwMode="auto">
            <a:xfrm flipV="1">
              <a:off x="1632" y="3504"/>
              <a:ext cx="1344" cy="288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3319" name="Group 36"/>
          <p:cNvGrpSpPr>
            <a:grpSpLocks/>
          </p:cNvGrpSpPr>
          <p:nvPr/>
        </p:nvGrpSpPr>
        <p:grpSpPr bwMode="auto">
          <a:xfrm>
            <a:off x="5886450" y="4686300"/>
            <a:ext cx="1143000" cy="800100"/>
            <a:chOff x="3984" y="3216"/>
            <a:chExt cx="960" cy="672"/>
          </a:xfrm>
        </p:grpSpPr>
        <p:sp>
          <p:nvSpPr>
            <p:cNvPr id="13320" name="Rectangle 28"/>
            <p:cNvSpPr>
              <a:spLocks noChangeArrowheads="1"/>
            </p:cNvSpPr>
            <p:nvPr/>
          </p:nvSpPr>
          <p:spPr bwMode="auto">
            <a:xfrm>
              <a:off x="3984" y="3216"/>
              <a:ext cx="960" cy="6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350"/>
            </a:p>
          </p:txBody>
        </p:sp>
        <p:sp>
          <p:nvSpPr>
            <p:cNvPr id="13321" name="Rectangle 29"/>
            <p:cNvSpPr>
              <a:spLocks noChangeArrowheads="1"/>
            </p:cNvSpPr>
            <p:nvPr/>
          </p:nvSpPr>
          <p:spPr bwMode="auto">
            <a:xfrm>
              <a:off x="4080" y="3504"/>
              <a:ext cx="76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Point</a:t>
              </a:r>
            </a:p>
          </p:txBody>
        </p:sp>
        <p:sp>
          <p:nvSpPr>
            <p:cNvPr id="13322" name="Rectangle 34"/>
            <p:cNvSpPr>
              <a:spLocks noChangeArrowheads="1"/>
            </p:cNvSpPr>
            <p:nvPr/>
          </p:nvSpPr>
          <p:spPr bwMode="auto">
            <a:xfrm>
              <a:off x="4128" y="3216"/>
              <a:ext cx="53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350" b="1"/>
                <a:t>Circle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557DA22-212F-4CE0-A766-8F6A13FB32B3}"/>
                  </a:ext>
                </a:extLst>
              </p14:cNvPr>
              <p14:cNvContentPartPr/>
              <p14:nvPr/>
            </p14:nvContentPartPr>
            <p14:xfrm>
              <a:off x="2237040" y="2460600"/>
              <a:ext cx="5961600" cy="3617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557DA22-212F-4CE0-A766-8F6A13FB32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7680" y="2451240"/>
                <a:ext cx="5980320" cy="363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3935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Realization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idx="1"/>
          </p:nvPr>
        </p:nvSpPr>
        <p:spPr>
          <a:xfrm>
            <a:off x="927847" y="1803797"/>
            <a:ext cx="7436224" cy="311110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A realization relationship indicates that one class implements a behavior specified by another class (an interface or protocol).</a:t>
            </a:r>
          </a:p>
          <a:p>
            <a:pPr eaLnBrk="1" hangingPunct="1"/>
            <a:r>
              <a:rPr lang="en-US" altLang="en-US" dirty="0"/>
              <a:t>An interface can be realized by many classes.</a:t>
            </a:r>
          </a:p>
          <a:p>
            <a:pPr eaLnBrk="1" hangingPunct="1"/>
            <a:r>
              <a:rPr lang="en-US" altLang="en-US" dirty="0"/>
              <a:t>A class may realize many interfaces.</a:t>
            </a:r>
          </a:p>
        </p:txBody>
      </p:sp>
      <p:sp>
        <p:nvSpPr>
          <p:cNvPr id="1638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UML Class Diagrams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C86899E-79BF-4D51-9B02-552EBE357BAA}" type="slidenum">
              <a:rPr lang="en-US" altLang="en-US"/>
              <a:pPr eaLnBrk="1" hangingPunct="1"/>
              <a:t>32</a:t>
            </a:fld>
            <a:endParaRPr lang="en-US" altLang="en-US"/>
          </a:p>
        </p:txBody>
      </p:sp>
      <p:sp>
        <p:nvSpPr>
          <p:cNvPr id="16390" name="Rectangle 4"/>
          <p:cNvSpPr>
            <a:spLocks noChangeArrowheads="1"/>
          </p:cNvSpPr>
          <p:nvPr/>
        </p:nvSpPr>
        <p:spPr bwMode="auto">
          <a:xfrm>
            <a:off x="1943100" y="4832747"/>
            <a:ext cx="108585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500"/>
              <a:t>LinkedList</a:t>
            </a:r>
          </a:p>
        </p:txBody>
      </p:sp>
      <p:grpSp>
        <p:nvGrpSpPr>
          <p:cNvPr id="16391" name="Group 1"/>
          <p:cNvGrpSpPr>
            <a:grpSpLocks/>
          </p:cNvGrpSpPr>
          <p:nvPr/>
        </p:nvGrpSpPr>
        <p:grpSpPr bwMode="auto">
          <a:xfrm>
            <a:off x="3027761" y="4945856"/>
            <a:ext cx="915590" cy="229791"/>
            <a:chOff x="2513013" y="5451475"/>
            <a:chExt cx="1220787" cy="306388"/>
          </a:xfrm>
        </p:grpSpPr>
        <p:sp>
          <p:nvSpPr>
            <p:cNvPr id="16397" name="AutoShape 6"/>
            <p:cNvSpPr>
              <a:spLocks noChangeArrowheads="1"/>
            </p:cNvSpPr>
            <p:nvPr/>
          </p:nvSpPr>
          <p:spPr bwMode="auto">
            <a:xfrm rot="5400000">
              <a:off x="3427413" y="5451475"/>
              <a:ext cx="306388" cy="306387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350"/>
            </a:p>
          </p:txBody>
        </p:sp>
        <p:sp>
          <p:nvSpPr>
            <p:cNvPr id="16398" name="Line 7"/>
            <p:cNvSpPr>
              <a:spLocks noChangeShapeType="1"/>
            </p:cNvSpPr>
            <p:nvPr/>
          </p:nvSpPr>
          <p:spPr bwMode="auto">
            <a:xfrm rot="5400000">
              <a:off x="2970213" y="5146675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3943350" y="4832747"/>
            <a:ext cx="108585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200"/>
              <a:t>&lt;&lt;interface&gt;&gt;</a:t>
            </a:r>
            <a:br>
              <a:rPr lang="en-US" altLang="en-US" sz="1500"/>
            </a:br>
            <a:r>
              <a:rPr lang="en-US" altLang="en-US" sz="1500"/>
              <a:t>List</a:t>
            </a:r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5970985" y="4832747"/>
            <a:ext cx="108585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500"/>
              <a:t>ArrayList</a:t>
            </a:r>
          </a:p>
        </p:txBody>
      </p:sp>
      <p:grpSp>
        <p:nvGrpSpPr>
          <p:cNvPr id="16394" name="Group 21"/>
          <p:cNvGrpSpPr>
            <a:grpSpLocks/>
          </p:cNvGrpSpPr>
          <p:nvPr/>
        </p:nvGrpSpPr>
        <p:grpSpPr bwMode="auto">
          <a:xfrm rot="10800000">
            <a:off x="5029200" y="4947049"/>
            <a:ext cx="915591" cy="229790"/>
            <a:chOff x="2513013" y="5451475"/>
            <a:chExt cx="1220787" cy="306388"/>
          </a:xfrm>
        </p:grpSpPr>
        <p:sp>
          <p:nvSpPr>
            <p:cNvPr id="16395" name="AutoShape 6"/>
            <p:cNvSpPr>
              <a:spLocks noChangeArrowheads="1"/>
            </p:cNvSpPr>
            <p:nvPr/>
          </p:nvSpPr>
          <p:spPr bwMode="auto">
            <a:xfrm rot="5400000">
              <a:off x="3427413" y="5451475"/>
              <a:ext cx="306388" cy="306387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350"/>
            </a:p>
          </p:txBody>
        </p:sp>
        <p:sp>
          <p:nvSpPr>
            <p:cNvPr id="16396" name="Line 7"/>
            <p:cNvSpPr>
              <a:spLocks noChangeShapeType="1"/>
            </p:cNvSpPr>
            <p:nvPr/>
          </p:nvSpPr>
          <p:spPr bwMode="auto">
            <a:xfrm rot="5400000">
              <a:off x="2970213" y="5146675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078025D-153E-4B78-9907-9C163B8B488F}"/>
                  </a:ext>
                </a:extLst>
              </p14:cNvPr>
              <p14:cNvContentPartPr/>
              <p14:nvPr/>
            </p14:nvContentPartPr>
            <p14:xfrm>
              <a:off x="1244160" y="994320"/>
              <a:ext cx="7121880" cy="4411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078025D-153E-4B78-9907-9C163B8B48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4800" y="984960"/>
                <a:ext cx="7140600" cy="443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0822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2" y="417892"/>
            <a:ext cx="6172200" cy="74295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Association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2" y="1390261"/>
            <a:ext cx="8147048" cy="4449772"/>
          </a:xfrm>
        </p:spPr>
        <p:txBody>
          <a:bodyPr/>
          <a:lstStyle/>
          <a:p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Association Classes</a:t>
            </a:r>
          </a:p>
          <a:p>
            <a:pPr lvl="1"/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Association itself may have properties</a:t>
            </a:r>
          </a:p>
          <a:p>
            <a:pPr lvl="1"/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Ex:  In the relationship between a Company and a Person, there is Job that represent the properties of that relationship</a:t>
            </a:r>
          </a:p>
          <a:p>
            <a:pPr lvl="2"/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Represents exactly one pairing of Person and Company</a:t>
            </a:r>
          </a:p>
          <a:p>
            <a:pPr lvl="1"/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Modeling element that has both association and class properties</a:t>
            </a:r>
          </a:p>
          <a:p>
            <a:pPr lvl="1"/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Can’t attach an association class to more than one association</a:t>
            </a:r>
          </a:p>
          <a:p>
            <a:pPr lvl="1"/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8901" y="3886201"/>
            <a:ext cx="3943349" cy="2114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E71A3C4-E8E4-43B5-BA17-AA59500525AA}"/>
                  </a:ext>
                </a:extLst>
              </p14:cNvPr>
              <p14:cNvContentPartPr/>
              <p14:nvPr/>
            </p14:nvContentPartPr>
            <p14:xfrm>
              <a:off x="2828520" y="617400"/>
              <a:ext cx="4584240" cy="5650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E71A3C4-E8E4-43B5-BA17-AA59500525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19160" y="608040"/>
                <a:ext cx="4602960" cy="566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605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Class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" dirty="0"/>
              <a:t>.</a:t>
            </a:r>
          </a:p>
        </p:txBody>
      </p:sp>
      <p:pic>
        <p:nvPicPr>
          <p:cNvPr id="1027" name="Picture 3" descr="C:\Users\ACER\Desktop\Association Cla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370" y="1914525"/>
            <a:ext cx="4766072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C9AB8DE-85D3-4E17-8614-A1B8E2540EDE}"/>
                  </a:ext>
                </a:extLst>
              </p14:cNvPr>
              <p14:cNvContentPartPr/>
              <p14:nvPr/>
            </p14:nvContentPartPr>
            <p14:xfrm>
              <a:off x="2785680" y="1811160"/>
              <a:ext cx="4120200" cy="334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C9AB8DE-85D3-4E17-8614-A1B8E2540E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6320" y="1801800"/>
                <a:ext cx="4138920" cy="336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8950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803" y="496984"/>
            <a:ext cx="5445214" cy="59865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A84B477-ADC3-4BFE-B260-F24E77B6DC4D}"/>
                  </a:ext>
                </a:extLst>
              </p14:cNvPr>
              <p14:cNvContentPartPr/>
              <p14:nvPr/>
            </p14:nvContentPartPr>
            <p14:xfrm>
              <a:off x="3167640" y="5988240"/>
              <a:ext cx="3143880" cy="517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A84B477-ADC3-4BFE-B260-F24E77B6DC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8280" y="5978880"/>
                <a:ext cx="3162600" cy="53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5361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Associations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idx="1"/>
          </p:nvPr>
        </p:nvSpPr>
        <p:spPr>
          <a:xfrm>
            <a:off x="858416" y="2078831"/>
            <a:ext cx="7656934" cy="2228850"/>
          </a:xfrm>
        </p:spPr>
        <p:txBody>
          <a:bodyPr>
            <a:normAutofit fontScale="92500" lnSpcReduction="20000"/>
          </a:bodyPr>
          <a:lstStyle/>
          <a:p>
            <a:pPr algn="just" eaLnBrk="1" hangingPunct="1"/>
            <a:r>
              <a:rPr lang="en-US" altLang="en-US" dirty="0"/>
              <a:t>An association between two classes indicates that objects at one end of an association “recognize” objects at the other end and may send messages to them.</a:t>
            </a:r>
          </a:p>
          <a:p>
            <a:pPr algn="just" eaLnBrk="1" hangingPunct="1">
              <a:lnSpc>
                <a:spcPct val="90000"/>
              </a:lnSpc>
            </a:pPr>
            <a:endParaRPr lang="en-US" altLang="en-US" dirty="0"/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/>
              <a:t>Example: “An Employee works for a Company”</a:t>
            </a:r>
          </a:p>
        </p:txBody>
      </p:sp>
      <p:sp>
        <p:nvSpPr>
          <p:cNvPr id="717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UML Class Diagrams</a:t>
            </a:r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1EE269C-2FE9-4E13-B84E-787F5973828A}" type="slidenum">
              <a:rPr lang="en-US" altLang="en-US"/>
              <a:pPr eaLnBrk="1" hangingPunct="1"/>
              <a:t>36</a:t>
            </a:fld>
            <a:endParaRPr lang="en-US" altLang="en-US"/>
          </a:p>
        </p:txBody>
      </p:sp>
      <p:grpSp>
        <p:nvGrpSpPr>
          <p:cNvPr id="7174" name="Group 29"/>
          <p:cNvGrpSpPr>
            <a:grpSpLocks/>
          </p:cNvGrpSpPr>
          <p:nvPr/>
        </p:nvGrpSpPr>
        <p:grpSpPr bwMode="auto">
          <a:xfrm>
            <a:off x="3050381" y="4611291"/>
            <a:ext cx="2343150" cy="342900"/>
            <a:chOff x="672" y="3744"/>
            <a:chExt cx="1968" cy="288"/>
          </a:xfrm>
        </p:grpSpPr>
        <p:sp>
          <p:nvSpPr>
            <p:cNvPr id="7175" name="Rectangle 8"/>
            <p:cNvSpPr>
              <a:spLocks noChangeArrowheads="1"/>
            </p:cNvSpPr>
            <p:nvPr/>
          </p:nvSpPr>
          <p:spPr bwMode="auto">
            <a:xfrm>
              <a:off x="672" y="3744"/>
              <a:ext cx="76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Employee</a:t>
              </a:r>
            </a:p>
          </p:txBody>
        </p:sp>
        <p:sp>
          <p:nvSpPr>
            <p:cNvPr id="7176" name="Rectangle 20"/>
            <p:cNvSpPr>
              <a:spLocks noChangeArrowheads="1"/>
            </p:cNvSpPr>
            <p:nvPr/>
          </p:nvSpPr>
          <p:spPr bwMode="auto">
            <a:xfrm>
              <a:off x="1872" y="3744"/>
              <a:ext cx="76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Company</a:t>
              </a:r>
            </a:p>
          </p:txBody>
        </p:sp>
        <p:sp>
          <p:nvSpPr>
            <p:cNvPr id="7177" name="Line 24"/>
            <p:cNvSpPr>
              <a:spLocks noChangeShapeType="1"/>
            </p:cNvSpPr>
            <p:nvPr/>
          </p:nvSpPr>
          <p:spPr bwMode="auto">
            <a:xfrm>
              <a:off x="1440" y="3888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34230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Associations (cont.)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dirty="0"/>
              <a:t>To clarify its meaning, an association may be named.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dirty="0"/>
              <a:t>The name is represented as a label placed midway along the association line.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dirty="0"/>
              <a:t>Usually a verb or a verb phrase.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/>
              <a:t>A </a:t>
            </a:r>
            <a:r>
              <a:rPr lang="en-US" altLang="en-US" b="1" dirty="0"/>
              <a:t>role</a:t>
            </a:r>
            <a:r>
              <a:rPr lang="en-US" altLang="en-US" dirty="0"/>
              <a:t> is an end of an association where it connects to a class.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dirty="0"/>
              <a:t>May be named to indicate the role played by the class attached to the end of the association path.</a:t>
            </a:r>
          </a:p>
          <a:p>
            <a:pPr lvl="2" algn="just" eaLnBrk="1" hangingPunct="1">
              <a:lnSpc>
                <a:spcPct val="90000"/>
              </a:lnSpc>
            </a:pPr>
            <a:r>
              <a:rPr lang="en-US" altLang="en-US" dirty="0"/>
              <a:t>Usually a noun or noun phrase</a:t>
            </a:r>
          </a:p>
          <a:p>
            <a:pPr lvl="2" algn="just" eaLnBrk="1" hangingPunct="1">
              <a:lnSpc>
                <a:spcPct val="90000"/>
              </a:lnSpc>
            </a:pPr>
            <a:r>
              <a:rPr lang="en-US" altLang="en-US" dirty="0"/>
              <a:t>Mandatory for reflexive associations</a:t>
            </a:r>
          </a:p>
        </p:txBody>
      </p:sp>
      <p:sp>
        <p:nvSpPr>
          <p:cNvPr id="921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UML Class Diagrams</a:t>
            </a:r>
          </a:p>
        </p:txBody>
      </p:sp>
      <p:sp>
        <p:nvSpPr>
          <p:cNvPr id="92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EC632F5-6B86-4991-971E-3F19A3B87408}" type="slidenum">
              <a:rPr lang="en-US" altLang="en-US"/>
              <a:pPr eaLnBrk="1" hangingPunct="1"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9844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Associations (cont.)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900954" y="2097741"/>
            <a:ext cx="6855970" cy="1228865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Multiplicity</a:t>
            </a:r>
          </a:p>
          <a:p>
            <a:pPr lvl="1" eaLnBrk="1" hangingPunct="1">
              <a:defRPr/>
            </a:pPr>
            <a:r>
              <a:rPr lang="en-US" dirty="0"/>
              <a:t>the number of objects that participate in the association.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Indicates whether or not an association is mandatory.</a:t>
            </a:r>
          </a:p>
        </p:txBody>
      </p:sp>
      <p:sp>
        <p:nvSpPr>
          <p:cNvPr id="1024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UML Class Diagrams</a:t>
            </a:r>
          </a:p>
        </p:txBody>
      </p:sp>
      <p:sp>
        <p:nvSpPr>
          <p:cNvPr id="102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FF8EE20-8DBC-4453-9D93-1F910A51F9F2}" type="slidenum">
              <a:rPr lang="en-US" altLang="en-US"/>
              <a:pPr eaLnBrk="1" hangingPunct="1"/>
              <a:t>38</a:t>
            </a:fld>
            <a:endParaRPr lang="en-US" altLang="en-US"/>
          </a:p>
        </p:txBody>
      </p:sp>
      <p:graphicFrame>
        <p:nvGraphicFramePr>
          <p:cNvPr id="7" name="Group 72"/>
          <p:cNvGraphicFramePr>
            <a:graphicFrameLocks noGrp="1"/>
          </p:cNvGraphicFramePr>
          <p:nvPr/>
        </p:nvGraphicFramePr>
        <p:xfrm>
          <a:off x="2627710" y="3590926"/>
          <a:ext cx="4104084" cy="1975277"/>
        </p:xfrm>
        <a:graphic>
          <a:graphicData uri="http://schemas.openxmlformats.org/drawingml/2006/table">
            <a:tbl>
              <a:tblPr/>
              <a:tblGrid>
                <a:gridCol w="2847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Exactly one</a:t>
                      </a:r>
                    </a:p>
                  </a:txBody>
                  <a:tcPr marL="68574" marR="68574" marT="34286" marB="3428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68574" marR="68574" marT="34286" marB="342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7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Zero or more (unlimited)</a:t>
                      </a:r>
                    </a:p>
                  </a:txBody>
                  <a:tcPr marL="68574" marR="68574" marT="34286" marB="3428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* (0..*)</a:t>
                      </a:r>
                    </a:p>
                  </a:txBody>
                  <a:tcPr marL="68574" marR="68574" marT="34286" marB="342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7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One or more</a:t>
                      </a:r>
                    </a:p>
                  </a:txBody>
                  <a:tcPr marL="68574" marR="68574" marT="34286" marB="3428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1..*</a:t>
                      </a:r>
                    </a:p>
                  </a:txBody>
                  <a:tcPr marL="68574" marR="68574" marT="34286" marB="342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Zero or one (optional association)</a:t>
                      </a:r>
                    </a:p>
                  </a:txBody>
                  <a:tcPr marL="68574" marR="68574" marT="34286" marB="3428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0..1</a:t>
                      </a:r>
                    </a:p>
                  </a:txBody>
                  <a:tcPr marL="68574" marR="68574" marT="34286" marB="342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7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Specified range</a:t>
                      </a:r>
                    </a:p>
                  </a:txBody>
                  <a:tcPr marL="68574" marR="68574" marT="34286" marB="3428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2..4</a:t>
                      </a:r>
                    </a:p>
                  </a:txBody>
                  <a:tcPr marL="68574" marR="68574" marT="34286" marB="342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7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Multiple, disjoint ranges</a:t>
                      </a:r>
                    </a:p>
                  </a:txBody>
                  <a:tcPr marL="68574" marR="68574" marT="34286" marB="3428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2, 4..6, 8</a:t>
                      </a:r>
                    </a:p>
                  </a:txBody>
                  <a:tcPr marL="68574" marR="68574" marT="34286" marB="342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269" name="Rectangle 1"/>
          <p:cNvSpPr>
            <a:spLocks noChangeArrowheads="1"/>
          </p:cNvSpPr>
          <p:nvPr/>
        </p:nvSpPr>
        <p:spPr bwMode="auto">
          <a:xfrm>
            <a:off x="3548063" y="3290887"/>
            <a:ext cx="232467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lvl="1" eaLnBrk="1" hangingPunct="1"/>
            <a:r>
              <a:rPr lang="en-US" altLang="en-US" sz="1350" b="1"/>
              <a:t>Multiplicity Indicators</a:t>
            </a:r>
          </a:p>
        </p:txBody>
      </p:sp>
    </p:spTree>
    <p:extLst>
      <p:ext uri="{BB962C8B-B14F-4D97-AF65-F5344CB8AC3E}">
        <p14:creationId xmlns:p14="http://schemas.microsoft.com/office/powerpoint/2010/main" val="1682041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Aggregation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idx="1"/>
          </p:nvPr>
        </p:nvSpPr>
        <p:spPr>
          <a:xfrm>
            <a:off x="961053" y="2009376"/>
            <a:ext cx="7445829" cy="16002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dirty="0"/>
              <a:t>A special form of association that models a whole-part relationship between an aggregate (the whole) and its parts.</a:t>
            </a:r>
          </a:p>
          <a:p>
            <a:pPr lvl="1" eaLnBrk="1" hangingPunct="1"/>
            <a:r>
              <a:rPr lang="en-US" altLang="en-US" dirty="0"/>
              <a:t>Models a “is a part-part of” relationship.</a:t>
            </a:r>
          </a:p>
        </p:txBody>
      </p:sp>
      <p:sp>
        <p:nvSpPr>
          <p:cNvPr id="1126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UML Class Diagrams</a:t>
            </a:r>
          </a:p>
        </p:txBody>
      </p:sp>
      <p:sp>
        <p:nvSpPr>
          <p:cNvPr id="112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6387D05-FFCE-493A-9F2B-125A2DF27CFB}" type="slidenum">
              <a:rPr lang="en-US" altLang="en-US"/>
              <a:pPr eaLnBrk="1" hangingPunct="1"/>
              <a:t>39</a:t>
            </a:fld>
            <a:endParaRPr lang="en-US" altLang="en-US"/>
          </a:p>
        </p:txBody>
      </p:sp>
      <p:sp>
        <p:nvSpPr>
          <p:cNvPr id="11270" name="AutoShape 11"/>
          <p:cNvSpPr>
            <a:spLocks noChangeArrowheads="1"/>
          </p:cNvSpPr>
          <p:nvPr/>
        </p:nvSpPr>
        <p:spPr bwMode="auto">
          <a:xfrm>
            <a:off x="2366682" y="4766072"/>
            <a:ext cx="833718" cy="457200"/>
          </a:xfrm>
          <a:prstGeom prst="wedgeRectCallout">
            <a:avLst>
              <a:gd name="adj1" fmla="val -37500"/>
              <a:gd name="adj2" fmla="val -11041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500" dirty="0"/>
              <a:t>Whole</a:t>
            </a:r>
          </a:p>
        </p:txBody>
      </p:sp>
      <p:sp>
        <p:nvSpPr>
          <p:cNvPr id="11271" name="AutoShape 12"/>
          <p:cNvSpPr>
            <a:spLocks noChangeArrowheads="1"/>
          </p:cNvSpPr>
          <p:nvPr/>
        </p:nvSpPr>
        <p:spPr bwMode="auto">
          <a:xfrm>
            <a:off x="4400550" y="4766072"/>
            <a:ext cx="685800" cy="457200"/>
          </a:xfrm>
          <a:prstGeom prst="wedgeRectCallout">
            <a:avLst>
              <a:gd name="adj1" fmla="val -8852"/>
              <a:gd name="adj2" fmla="val -106509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500"/>
              <a:t>Part</a:t>
            </a:r>
          </a:p>
        </p:txBody>
      </p:sp>
      <p:grpSp>
        <p:nvGrpSpPr>
          <p:cNvPr id="11272" name="Group 28"/>
          <p:cNvGrpSpPr>
            <a:grpSpLocks/>
          </p:cNvGrpSpPr>
          <p:nvPr/>
        </p:nvGrpSpPr>
        <p:grpSpPr bwMode="auto">
          <a:xfrm>
            <a:off x="1828800" y="4023126"/>
            <a:ext cx="5543550" cy="414338"/>
            <a:chOff x="576" y="2928"/>
            <a:chExt cx="4656" cy="348"/>
          </a:xfrm>
        </p:grpSpPr>
        <p:grpSp>
          <p:nvGrpSpPr>
            <p:cNvPr id="11273" name="Group 19"/>
            <p:cNvGrpSpPr>
              <a:grpSpLocks/>
            </p:cNvGrpSpPr>
            <p:nvPr/>
          </p:nvGrpSpPr>
          <p:grpSpPr bwMode="auto">
            <a:xfrm>
              <a:off x="576" y="2976"/>
              <a:ext cx="912" cy="300"/>
              <a:chOff x="720" y="2976"/>
              <a:chExt cx="768" cy="300"/>
            </a:xfrm>
          </p:grpSpPr>
          <p:sp>
            <p:nvSpPr>
              <p:cNvPr id="11285" name="Rectangle 5"/>
              <p:cNvSpPr>
                <a:spLocks noChangeArrowheads="1"/>
              </p:cNvSpPr>
              <p:nvPr/>
            </p:nvSpPr>
            <p:spPr bwMode="auto">
              <a:xfrm>
                <a:off x="720" y="2976"/>
                <a:ext cx="76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 sz="1350"/>
              </a:p>
            </p:txBody>
          </p:sp>
          <p:sp>
            <p:nvSpPr>
              <p:cNvPr id="11286" name="Text Box 6"/>
              <p:cNvSpPr txBox="1">
                <a:spLocks noChangeArrowheads="1"/>
              </p:cNvSpPr>
              <p:nvPr/>
            </p:nvSpPr>
            <p:spPr bwMode="auto">
              <a:xfrm>
                <a:off x="768" y="3024"/>
                <a:ext cx="702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sz="1350" b="1"/>
                  <a:t>Car</a:t>
                </a:r>
              </a:p>
            </p:txBody>
          </p:sp>
        </p:grpSp>
        <p:sp>
          <p:nvSpPr>
            <p:cNvPr id="11274" name="Rectangle 7"/>
            <p:cNvSpPr>
              <a:spLocks noChangeArrowheads="1"/>
            </p:cNvSpPr>
            <p:nvPr/>
          </p:nvSpPr>
          <p:spPr bwMode="auto">
            <a:xfrm>
              <a:off x="2592" y="2976"/>
              <a:ext cx="76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 b="1"/>
                <a:t>Door</a:t>
              </a:r>
            </a:p>
          </p:txBody>
        </p:sp>
        <p:sp>
          <p:nvSpPr>
            <p:cNvPr id="11275" name="Line 9"/>
            <p:cNvSpPr>
              <a:spLocks noChangeShapeType="1"/>
            </p:cNvSpPr>
            <p:nvPr/>
          </p:nvSpPr>
          <p:spPr bwMode="auto">
            <a:xfrm flipV="1">
              <a:off x="1632" y="3120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1276" name="AutoShape 10"/>
            <p:cNvSpPr>
              <a:spLocks noChangeArrowheads="1"/>
            </p:cNvSpPr>
            <p:nvPr/>
          </p:nvSpPr>
          <p:spPr bwMode="auto">
            <a:xfrm>
              <a:off x="1488" y="3048"/>
              <a:ext cx="144" cy="144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350"/>
            </a:p>
          </p:txBody>
        </p:sp>
        <p:grpSp>
          <p:nvGrpSpPr>
            <p:cNvPr id="11277" name="Group 18"/>
            <p:cNvGrpSpPr>
              <a:grpSpLocks/>
            </p:cNvGrpSpPr>
            <p:nvPr/>
          </p:nvGrpSpPr>
          <p:grpSpPr bwMode="auto">
            <a:xfrm flipH="1">
              <a:off x="3360" y="3048"/>
              <a:ext cx="1104" cy="144"/>
              <a:chOff x="1920" y="3432"/>
              <a:chExt cx="1104" cy="144"/>
            </a:xfrm>
          </p:grpSpPr>
          <p:sp>
            <p:nvSpPr>
              <p:cNvPr id="11283" name="Line 16"/>
              <p:cNvSpPr>
                <a:spLocks noChangeShapeType="1"/>
              </p:cNvSpPr>
              <p:nvPr/>
            </p:nvSpPr>
            <p:spPr bwMode="auto">
              <a:xfrm flipH="1" flipV="1">
                <a:off x="2064" y="3504"/>
                <a:ext cx="9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284" name="AutoShape 17"/>
              <p:cNvSpPr>
                <a:spLocks noChangeArrowheads="1"/>
              </p:cNvSpPr>
              <p:nvPr/>
            </p:nvSpPr>
            <p:spPr bwMode="auto">
              <a:xfrm flipH="1">
                <a:off x="1920" y="3432"/>
                <a:ext cx="144" cy="144"/>
              </a:xfrm>
              <a:prstGeom prst="diamond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 sz="1350"/>
              </a:p>
            </p:txBody>
          </p:sp>
        </p:grpSp>
        <p:grpSp>
          <p:nvGrpSpPr>
            <p:cNvPr id="11278" name="Group 20"/>
            <p:cNvGrpSpPr>
              <a:grpSpLocks/>
            </p:cNvGrpSpPr>
            <p:nvPr/>
          </p:nvGrpSpPr>
          <p:grpSpPr bwMode="auto">
            <a:xfrm>
              <a:off x="4464" y="2976"/>
              <a:ext cx="768" cy="300"/>
              <a:chOff x="720" y="2976"/>
              <a:chExt cx="768" cy="300"/>
            </a:xfrm>
          </p:grpSpPr>
          <p:sp>
            <p:nvSpPr>
              <p:cNvPr id="11281" name="Rectangle 21"/>
              <p:cNvSpPr>
                <a:spLocks noChangeArrowheads="1"/>
              </p:cNvSpPr>
              <p:nvPr/>
            </p:nvSpPr>
            <p:spPr bwMode="auto">
              <a:xfrm>
                <a:off x="720" y="2976"/>
                <a:ext cx="76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 sz="1350"/>
              </a:p>
            </p:txBody>
          </p:sp>
          <p:sp>
            <p:nvSpPr>
              <p:cNvPr id="11282" name="Text Box 22"/>
              <p:cNvSpPr txBox="1">
                <a:spLocks noChangeArrowheads="1"/>
              </p:cNvSpPr>
              <p:nvPr/>
            </p:nvSpPr>
            <p:spPr bwMode="auto">
              <a:xfrm>
                <a:off x="768" y="3024"/>
                <a:ext cx="702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sz="1350" b="1"/>
                  <a:t>House</a:t>
                </a:r>
              </a:p>
            </p:txBody>
          </p:sp>
        </p:grpSp>
        <p:sp>
          <p:nvSpPr>
            <p:cNvPr id="11279" name="Text Box 23"/>
            <p:cNvSpPr txBox="1">
              <a:spLocks noChangeArrowheads="1"/>
            </p:cNvSpPr>
            <p:nvPr/>
          </p:nvSpPr>
          <p:spPr bwMode="auto">
            <a:xfrm>
              <a:off x="3360" y="2928"/>
              <a:ext cx="37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350"/>
                <a:t>1..*</a:t>
              </a:r>
            </a:p>
          </p:txBody>
        </p:sp>
        <p:sp>
          <p:nvSpPr>
            <p:cNvPr id="11280" name="Text Box 24"/>
            <p:cNvSpPr txBox="1">
              <a:spLocks noChangeArrowheads="1"/>
            </p:cNvSpPr>
            <p:nvPr/>
          </p:nvSpPr>
          <p:spPr bwMode="auto">
            <a:xfrm>
              <a:off x="2304" y="2928"/>
              <a:ext cx="37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350"/>
                <a:t>2..*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680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2318"/>
            <a:ext cx="7886700" cy="1325563"/>
          </a:xfrm>
        </p:spPr>
        <p:txBody>
          <a:bodyPr/>
          <a:lstStyle/>
          <a:p>
            <a:r>
              <a:rPr lang="en-US" sz="4800" dirty="0">
                <a:latin typeface="Times New Roman" pitchFamily="18" charset="0"/>
                <a:cs typeface="Times New Roman" pitchFamily="18" charset="0"/>
              </a:rPr>
              <a:t>Class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2429" y="1690689"/>
            <a:ext cx="6343650" cy="339447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Name must be unique within its enclosing package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Simple name and Path name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Class names are noun phrases from the vocabulary of the system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82" y="3690133"/>
            <a:ext cx="3507651" cy="159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254" y="3521868"/>
            <a:ext cx="4586736" cy="1930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3844EEA-0A3B-479C-864D-A425297A014A}"/>
                  </a:ext>
                </a:extLst>
              </p14:cNvPr>
              <p14:cNvContentPartPr/>
              <p14:nvPr/>
            </p14:nvContentPartPr>
            <p14:xfrm>
              <a:off x="578520" y="3125160"/>
              <a:ext cx="8340120" cy="2758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3844EEA-0A3B-479C-864D-A425297A01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9160" y="3115800"/>
                <a:ext cx="8358840" cy="277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863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Aggregation (cont.)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idx="1"/>
          </p:nvPr>
        </p:nvSpPr>
        <p:spPr>
          <a:xfrm>
            <a:off x="890800" y="1690688"/>
            <a:ext cx="7083238" cy="4168935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Aggregation tests: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Is the phrase “part of” used to describe the relationship?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A door is “part of” a car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Are some operations on the whole automatically applied to its parts?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Move the car, move the door.</a:t>
            </a:r>
            <a:endParaRPr lang="en-US" altLang="en-US" sz="1800" dirty="0">
              <a:ea typeface="Batang" panose="02030600000101010101" pitchFamily="18" charset="-127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Are some attribute values propagated from the whole to all or some of its parts?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The car is blue, therefore the door is blue.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Is there an intrinsic asymmetry to the relationship where one class is subordinate to the other?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A door </a:t>
            </a:r>
            <a:r>
              <a:rPr lang="en-US" altLang="en-US" sz="1800" b="1" dirty="0"/>
              <a:t>is</a:t>
            </a:r>
            <a:r>
              <a:rPr lang="en-US" altLang="en-US" sz="1800" dirty="0"/>
              <a:t> part of a car. A car </a:t>
            </a:r>
            <a:r>
              <a:rPr lang="en-US" altLang="en-US" sz="1800" b="1" dirty="0"/>
              <a:t>is not</a:t>
            </a:r>
            <a:r>
              <a:rPr lang="en-US" altLang="en-US" sz="1800" dirty="0"/>
              <a:t> part of a door.</a:t>
            </a:r>
          </a:p>
        </p:txBody>
      </p:sp>
      <p:sp>
        <p:nvSpPr>
          <p:cNvPr id="1229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UML Class Diagrams</a:t>
            </a:r>
          </a:p>
        </p:txBody>
      </p:sp>
      <p:sp>
        <p:nvSpPr>
          <p:cNvPr id="122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CBE0500-1FF3-463A-BEE7-1279922F041C}" type="slidenum">
              <a:rPr lang="en-US" altLang="en-US"/>
              <a:pPr eaLnBrk="1" hangingPunct="1"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622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Composition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idx="1"/>
          </p:nvPr>
        </p:nvSpPr>
        <p:spPr>
          <a:xfrm>
            <a:off x="790015" y="1762127"/>
            <a:ext cx="7725335" cy="2566986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dirty="0"/>
              <a:t>A strong form of aggregation</a:t>
            </a:r>
          </a:p>
          <a:p>
            <a:pPr lvl="1" eaLnBrk="1" hangingPunct="1"/>
            <a:r>
              <a:rPr lang="en-US" altLang="en-US" dirty="0"/>
              <a:t>The whole is the sole owner of its part.</a:t>
            </a:r>
          </a:p>
          <a:p>
            <a:pPr lvl="2" eaLnBrk="1" hangingPunct="1"/>
            <a:r>
              <a:rPr lang="en-US" altLang="en-US" dirty="0"/>
              <a:t>The part object may belong to only one whole</a:t>
            </a:r>
          </a:p>
          <a:p>
            <a:pPr lvl="1" eaLnBrk="1" hangingPunct="1"/>
            <a:r>
              <a:rPr lang="en-US" altLang="en-US" dirty="0"/>
              <a:t>Multiplicity on the whole side must be zero or one.</a:t>
            </a:r>
          </a:p>
          <a:p>
            <a:pPr lvl="1" eaLnBrk="1" hangingPunct="1"/>
            <a:r>
              <a:rPr lang="en-US" altLang="en-US" dirty="0"/>
              <a:t>The life time of the part is dependent upon the whole. </a:t>
            </a:r>
          </a:p>
          <a:p>
            <a:pPr lvl="2" eaLnBrk="1" hangingPunct="1"/>
            <a:r>
              <a:rPr lang="en-US" altLang="en-US" dirty="0"/>
              <a:t>The composite must manage the creation and destruction of its parts.</a:t>
            </a:r>
          </a:p>
        </p:txBody>
      </p:sp>
      <p:sp>
        <p:nvSpPr>
          <p:cNvPr id="1331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UML Class Diagrams</a:t>
            </a:r>
          </a:p>
        </p:txBody>
      </p:sp>
      <p:sp>
        <p:nvSpPr>
          <p:cNvPr id="133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B33AED6-A75F-4984-8A0A-996362272056}" type="slidenum">
              <a:rPr lang="en-US" altLang="en-US"/>
              <a:pPr eaLnBrk="1" hangingPunct="1"/>
              <a:t>41</a:t>
            </a:fld>
            <a:endParaRPr lang="en-US" altLang="en-US"/>
          </a:p>
        </p:txBody>
      </p:sp>
      <p:grpSp>
        <p:nvGrpSpPr>
          <p:cNvPr id="13318" name="Group 35"/>
          <p:cNvGrpSpPr>
            <a:grpSpLocks/>
          </p:cNvGrpSpPr>
          <p:nvPr/>
        </p:nvGrpSpPr>
        <p:grpSpPr bwMode="auto">
          <a:xfrm>
            <a:off x="1828800" y="4629150"/>
            <a:ext cx="3314700" cy="914400"/>
            <a:chOff x="576" y="3168"/>
            <a:chExt cx="2784" cy="768"/>
          </a:xfrm>
        </p:grpSpPr>
        <p:sp>
          <p:nvSpPr>
            <p:cNvPr id="13323" name="Rectangle 6"/>
            <p:cNvSpPr>
              <a:spLocks noChangeArrowheads="1"/>
            </p:cNvSpPr>
            <p:nvPr/>
          </p:nvSpPr>
          <p:spPr bwMode="auto">
            <a:xfrm>
              <a:off x="576" y="3216"/>
              <a:ext cx="912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Circle</a:t>
              </a:r>
            </a:p>
          </p:txBody>
        </p:sp>
        <p:sp>
          <p:nvSpPr>
            <p:cNvPr id="13324" name="Rectangle 8"/>
            <p:cNvSpPr>
              <a:spLocks noChangeArrowheads="1"/>
            </p:cNvSpPr>
            <p:nvPr/>
          </p:nvSpPr>
          <p:spPr bwMode="auto">
            <a:xfrm>
              <a:off x="2592" y="3216"/>
              <a:ext cx="76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Point</a:t>
              </a:r>
            </a:p>
          </p:txBody>
        </p:sp>
        <p:sp>
          <p:nvSpPr>
            <p:cNvPr id="13325" name="Line 10"/>
            <p:cNvSpPr>
              <a:spLocks noChangeShapeType="1"/>
            </p:cNvSpPr>
            <p:nvPr/>
          </p:nvSpPr>
          <p:spPr bwMode="auto">
            <a:xfrm flipV="1">
              <a:off x="1632" y="3360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3326" name="AutoShape 11"/>
            <p:cNvSpPr>
              <a:spLocks noChangeArrowheads="1"/>
            </p:cNvSpPr>
            <p:nvPr/>
          </p:nvSpPr>
          <p:spPr bwMode="auto">
            <a:xfrm>
              <a:off x="1488" y="3288"/>
              <a:ext cx="144" cy="144"/>
            </a:xfrm>
            <a:prstGeom prst="diamond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350"/>
            </a:p>
          </p:txBody>
        </p:sp>
        <p:sp>
          <p:nvSpPr>
            <p:cNvPr id="13327" name="Text Box 18"/>
            <p:cNvSpPr txBox="1">
              <a:spLocks noChangeArrowheads="1"/>
            </p:cNvSpPr>
            <p:nvPr/>
          </p:nvSpPr>
          <p:spPr bwMode="auto">
            <a:xfrm>
              <a:off x="2640" y="3600"/>
              <a:ext cx="37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350"/>
                <a:t>3..*</a:t>
              </a:r>
            </a:p>
          </p:txBody>
        </p:sp>
        <p:sp>
          <p:nvSpPr>
            <p:cNvPr id="13328" name="Text Box 19"/>
            <p:cNvSpPr txBox="1">
              <a:spLocks noChangeArrowheads="1"/>
            </p:cNvSpPr>
            <p:nvPr/>
          </p:nvSpPr>
          <p:spPr bwMode="auto">
            <a:xfrm>
              <a:off x="2304" y="3168"/>
              <a:ext cx="22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350"/>
                <a:t>1</a:t>
              </a:r>
            </a:p>
          </p:txBody>
        </p:sp>
        <p:sp>
          <p:nvSpPr>
            <p:cNvPr id="13329" name="Rectangle 22"/>
            <p:cNvSpPr>
              <a:spLocks noChangeArrowheads="1"/>
            </p:cNvSpPr>
            <p:nvPr/>
          </p:nvSpPr>
          <p:spPr bwMode="auto">
            <a:xfrm>
              <a:off x="576" y="3648"/>
              <a:ext cx="912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Polygon</a:t>
              </a:r>
            </a:p>
          </p:txBody>
        </p:sp>
        <p:sp>
          <p:nvSpPr>
            <p:cNvPr id="13330" name="AutoShape 24"/>
            <p:cNvSpPr>
              <a:spLocks noChangeArrowheads="1"/>
            </p:cNvSpPr>
            <p:nvPr/>
          </p:nvSpPr>
          <p:spPr bwMode="auto">
            <a:xfrm>
              <a:off x="1488" y="3720"/>
              <a:ext cx="144" cy="144"/>
            </a:xfrm>
            <a:prstGeom prst="diamond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350"/>
            </a:p>
          </p:txBody>
        </p:sp>
        <p:cxnSp>
          <p:nvCxnSpPr>
            <p:cNvPr id="13331" name="AutoShape 26"/>
            <p:cNvCxnSpPr>
              <a:cxnSpLocks noChangeShapeType="1"/>
              <a:stCxn id="13330" idx="3"/>
              <a:endCxn id="13324" idx="2"/>
            </p:cNvCxnSpPr>
            <p:nvPr/>
          </p:nvCxnSpPr>
          <p:spPr bwMode="auto">
            <a:xfrm flipV="1">
              <a:off x="1632" y="3504"/>
              <a:ext cx="1344" cy="288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3319" name="Group 36"/>
          <p:cNvGrpSpPr>
            <a:grpSpLocks/>
          </p:cNvGrpSpPr>
          <p:nvPr/>
        </p:nvGrpSpPr>
        <p:grpSpPr bwMode="auto">
          <a:xfrm>
            <a:off x="5886450" y="4686300"/>
            <a:ext cx="1143000" cy="800100"/>
            <a:chOff x="3984" y="3216"/>
            <a:chExt cx="960" cy="672"/>
          </a:xfrm>
        </p:grpSpPr>
        <p:sp>
          <p:nvSpPr>
            <p:cNvPr id="13320" name="Rectangle 28"/>
            <p:cNvSpPr>
              <a:spLocks noChangeArrowheads="1"/>
            </p:cNvSpPr>
            <p:nvPr/>
          </p:nvSpPr>
          <p:spPr bwMode="auto">
            <a:xfrm>
              <a:off x="3984" y="3216"/>
              <a:ext cx="960" cy="6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350"/>
            </a:p>
          </p:txBody>
        </p:sp>
        <p:sp>
          <p:nvSpPr>
            <p:cNvPr id="13321" name="Rectangle 29"/>
            <p:cNvSpPr>
              <a:spLocks noChangeArrowheads="1"/>
            </p:cNvSpPr>
            <p:nvPr/>
          </p:nvSpPr>
          <p:spPr bwMode="auto">
            <a:xfrm>
              <a:off x="4080" y="3504"/>
              <a:ext cx="76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Point</a:t>
              </a:r>
            </a:p>
          </p:txBody>
        </p:sp>
        <p:sp>
          <p:nvSpPr>
            <p:cNvPr id="13322" name="Rectangle 34"/>
            <p:cNvSpPr>
              <a:spLocks noChangeArrowheads="1"/>
            </p:cNvSpPr>
            <p:nvPr/>
          </p:nvSpPr>
          <p:spPr bwMode="auto">
            <a:xfrm>
              <a:off x="4128" y="3216"/>
              <a:ext cx="53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350" b="1"/>
                <a:t>Circle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977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Generalization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idx="1"/>
          </p:nvPr>
        </p:nvSpPr>
        <p:spPr>
          <a:xfrm>
            <a:off x="860611" y="1729184"/>
            <a:ext cx="7536940" cy="1597817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dirty="0"/>
              <a:t>Indicates that objects of the specialized class (subclass) are substitutable for objects of the generalized class (super-class).</a:t>
            </a:r>
          </a:p>
          <a:p>
            <a:pPr lvl="1" eaLnBrk="1" hangingPunct="1"/>
            <a:r>
              <a:rPr lang="en-US" altLang="en-US" dirty="0"/>
              <a:t>“is kind of” relationship.</a:t>
            </a:r>
          </a:p>
        </p:txBody>
      </p:sp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UML Class Diagrams</a:t>
            </a:r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A4E58CD-13D2-4ADA-8F79-E7B1FF54AEF6}" type="slidenum">
              <a:rPr lang="en-US" altLang="en-US"/>
              <a:pPr eaLnBrk="1" hangingPunct="1"/>
              <a:t>42</a:t>
            </a:fld>
            <a:endParaRPr lang="en-US" altLang="en-US"/>
          </a:p>
        </p:txBody>
      </p:sp>
      <p:grpSp>
        <p:nvGrpSpPr>
          <p:cNvPr id="14342" name="Group 17"/>
          <p:cNvGrpSpPr>
            <a:grpSpLocks/>
          </p:cNvGrpSpPr>
          <p:nvPr/>
        </p:nvGrpSpPr>
        <p:grpSpPr bwMode="auto">
          <a:xfrm>
            <a:off x="3371850" y="3699272"/>
            <a:ext cx="4000500" cy="1485900"/>
            <a:chOff x="2208" y="2784"/>
            <a:chExt cx="3024" cy="1248"/>
          </a:xfrm>
        </p:grpSpPr>
        <p:sp>
          <p:nvSpPr>
            <p:cNvPr id="14344" name="Rectangle 4"/>
            <p:cNvSpPr>
              <a:spLocks noChangeArrowheads="1"/>
            </p:cNvSpPr>
            <p:nvPr/>
          </p:nvSpPr>
          <p:spPr bwMode="auto">
            <a:xfrm>
              <a:off x="3360" y="2784"/>
              <a:ext cx="768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 i="1"/>
                <a:t>Shape</a:t>
              </a:r>
              <a:br>
                <a:rPr lang="en-US" altLang="en-US" sz="1500" i="1"/>
              </a:br>
              <a:r>
                <a:rPr lang="en-US" altLang="en-US" sz="1200"/>
                <a:t>{abstract}</a:t>
              </a:r>
              <a:endParaRPr lang="en-US" altLang="en-US" sz="1500" i="1"/>
            </a:p>
          </p:txBody>
        </p:sp>
        <p:grpSp>
          <p:nvGrpSpPr>
            <p:cNvPr id="14345" name="Group 9"/>
            <p:cNvGrpSpPr>
              <a:grpSpLocks/>
            </p:cNvGrpSpPr>
            <p:nvPr/>
          </p:nvGrpSpPr>
          <p:grpSpPr bwMode="auto">
            <a:xfrm>
              <a:off x="3648" y="3120"/>
              <a:ext cx="192" cy="576"/>
              <a:chOff x="1920" y="3216"/>
              <a:chExt cx="192" cy="576"/>
            </a:xfrm>
          </p:grpSpPr>
          <p:sp>
            <p:nvSpPr>
              <p:cNvPr id="14351" name="AutoShape 6"/>
              <p:cNvSpPr>
                <a:spLocks noChangeArrowheads="1"/>
              </p:cNvSpPr>
              <p:nvPr/>
            </p:nvSpPr>
            <p:spPr bwMode="auto">
              <a:xfrm>
                <a:off x="1920" y="3216"/>
                <a:ext cx="192" cy="192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 sz="1350"/>
              </a:p>
            </p:txBody>
          </p:sp>
          <p:sp>
            <p:nvSpPr>
              <p:cNvPr id="14352" name="Line 7"/>
              <p:cNvSpPr>
                <a:spLocks noChangeShapeType="1"/>
              </p:cNvSpPr>
              <p:nvPr/>
            </p:nvSpPr>
            <p:spPr bwMode="auto">
              <a:xfrm>
                <a:off x="2016" y="3408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14346" name="Rectangle 8"/>
            <p:cNvSpPr>
              <a:spLocks noChangeArrowheads="1"/>
            </p:cNvSpPr>
            <p:nvPr/>
          </p:nvSpPr>
          <p:spPr bwMode="auto">
            <a:xfrm>
              <a:off x="3360" y="3696"/>
              <a:ext cx="768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Circle</a:t>
              </a:r>
            </a:p>
          </p:txBody>
        </p:sp>
        <p:sp>
          <p:nvSpPr>
            <p:cNvPr id="14347" name="AutoShape 11"/>
            <p:cNvSpPr>
              <a:spLocks noChangeArrowheads="1"/>
            </p:cNvSpPr>
            <p:nvPr/>
          </p:nvSpPr>
          <p:spPr bwMode="auto">
            <a:xfrm>
              <a:off x="4464" y="2784"/>
              <a:ext cx="720" cy="384"/>
            </a:xfrm>
            <a:prstGeom prst="wedgeRectCallout">
              <a:avLst>
                <a:gd name="adj1" fmla="val -88750"/>
                <a:gd name="adj2" fmla="val -7292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Super Class</a:t>
              </a:r>
            </a:p>
          </p:txBody>
        </p:sp>
        <p:sp>
          <p:nvSpPr>
            <p:cNvPr id="14348" name="AutoShape 12"/>
            <p:cNvSpPr>
              <a:spLocks noChangeArrowheads="1"/>
            </p:cNvSpPr>
            <p:nvPr/>
          </p:nvSpPr>
          <p:spPr bwMode="auto">
            <a:xfrm>
              <a:off x="4512" y="3600"/>
              <a:ext cx="720" cy="384"/>
            </a:xfrm>
            <a:prstGeom prst="wedgeRectCallout">
              <a:avLst>
                <a:gd name="adj1" fmla="val -99583"/>
                <a:gd name="adj2" fmla="val 9898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Sub Class</a:t>
              </a:r>
            </a:p>
          </p:txBody>
        </p:sp>
        <p:sp>
          <p:nvSpPr>
            <p:cNvPr id="14349" name="AutoShape 13"/>
            <p:cNvSpPr>
              <a:spLocks noChangeArrowheads="1"/>
            </p:cNvSpPr>
            <p:nvPr/>
          </p:nvSpPr>
          <p:spPr bwMode="auto">
            <a:xfrm>
              <a:off x="2208" y="2784"/>
              <a:ext cx="864" cy="384"/>
            </a:xfrm>
            <a:prstGeom prst="wedgeRectCallout">
              <a:avLst>
                <a:gd name="adj1" fmla="val 77431"/>
                <a:gd name="adj2" fmla="val -26824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 dirty="0"/>
                <a:t>An abstract class</a:t>
              </a:r>
            </a:p>
          </p:txBody>
        </p:sp>
        <p:sp>
          <p:nvSpPr>
            <p:cNvPr id="14350" name="AutoShape 14"/>
            <p:cNvSpPr>
              <a:spLocks noChangeArrowheads="1"/>
            </p:cNvSpPr>
            <p:nvPr/>
          </p:nvSpPr>
          <p:spPr bwMode="auto">
            <a:xfrm>
              <a:off x="2208" y="3312"/>
              <a:ext cx="1104" cy="384"/>
            </a:xfrm>
            <a:prstGeom prst="wedgeRectCallout">
              <a:avLst>
                <a:gd name="adj1" fmla="val 83694"/>
                <a:gd name="adj2" fmla="val -26824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Generalization relationship</a:t>
              </a:r>
            </a:p>
          </p:txBody>
        </p:sp>
      </p:grpSp>
      <p:sp>
        <p:nvSpPr>
          <p:cNvPr id="14343" name="Rectangle 16"/>
          <p:cNvSpPr>
            <a:spLocks noChangeArrowheads="1"/>
          </p:cNvSpPr>
          <p:nvPr/>
        </p:nvSpPr>
        <p:spPr bwMode="auto">
          <a:xfrm>
            <a:off x="1098550" y="3699272"/>
            <a:ext cx="1828800" cy="160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350" b="1" dirty="0">
                <a:latin typeface="Courier" pitchFamily="49" charset="0"/>
              </a:rPr>
              <a:t>{abstract}</a:t>
            </a:r>
            <a:r>
              <a:rPr lang="en-US" altLang="en-US" sz="1500" dirty="0"/>
              <a:t> is a tagged value that indicates that the class is abstract. </a:t>
            </a:r>
            <a:br>
              <a:rPr lang="en-US" altLang="en-US" sz="1500" dirty="0"/>
            </a:br>
            <a:r>
              <a:rPr lang="en-US" altLang="en-US" sz="1500" dirty="0"/>
              <a:t>The name of an abstract class should be italicized</a:t>
            </a:r>
          </a:p>
        </p:txBody>
      </p:sp>
    </p:spTree>
    <p:extLst>
      <p:ext uri="{BB962C8B-B14F-4D97-AF65-F5344CB8AC3E}">
        <p14:creationId xmlns:p14="http://schemas.microsoft.com/office/powerpoint/2010/main" val="2562953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Guidelines for Identifying Association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en-US" dirty="0"/>
              <a:t>Class A and B are associated if</a:t>
            </a:r>
          </a:p>
          <a:p>
            <a:pPr algn="just"/>
            <a:r>
              <a:rPr lang="en-US" dirty="0"/>
              <a:t>An object of class A sends a message to an object of class B</a:t>
            </a:r>
          </a:p>
          <a:p>
            <a:pPr algn="just"/>
            <a:r>
              <a:rPr lang="en-US" dirty="0"/>
              <a:t>An object of class A creates an object of class B</a:t>
            </a:r>
          </a:p>
          <a:p>
            <a:pPr algn="just"/>
            <a:r>
              <a:rPr lang="en-US" dirty="0"/>
              <a:t>An object of class A has an attribute whose values are objects of class B</a:t>
            </a:r>
          </a:p>
          <a:p>
            <a:pPr algn="just"/>
            <a:r>
              <a:rPr lang="en-US" dirty="0"/>
              <a:t>An object of class A receives a message with an object of class B as an argument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3851-2745-4F9A-A626-51B499813587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20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Guidelines for Identifying a Super-sub Relationship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1984"/>
            <a:ext cx="8229600" cy="4211216"/>
          </a:xfrm>
        </p:spPr>
        <p:txBody>
          <a:bodyPr>
            <a:normAutofit/>
          </a:bodyPr>
          <a:lstStyle/>
          <a:p>
            <a:r>
              <a:rPr lang="en-US" u="sng" dirty="0"/>
              <a:t>Top-down</a:t>
            </a: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Look for noun phrases composed of adjectives in a class name.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u="sng" dirty="0"/>
              <a:t>Bottom up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Look for classes with similar attributes or methods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35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Identifying the Composition &amp; Aggregation/a-part-of Relationship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b="1" u="sng" dirty="0"/>
              <a:t>Composition</a:t>
            </a:r>
            <a:r>
              <a:rPr lang="en-US" dirty="0"/>
              <a:t>  - a physical whole is constructed from physical parts (Assembly)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/>
              <a:t>Eg1: Building constructed  by bricks, stones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/>
              <a:t>Eg2: ATM with Card Reader, Console, Printer, Key Pad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dirty="0"/>
          </a:p>
          <a:p>
            <a:pPr algn="just"/>
            <a:r>
              <a:rPr lang="en-US" b="1" u="sng" dirty="0"/>
              <a:t>Aggregation</a:t>
            </a:r>
            <a:r>
              <a:rPr lang="en-US" dirty="0"/>
              <a:t> - a physical whole encompasses but is not constructed from physical parts (Container) 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/>
              <a:t>Eg1: Building with Furniture, Appliances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/>
              <a:t>Eg2: Car with AC and Radio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dirty="0"/>
          </a:p>
          <a:p>
            <a:pPr algn="just"/>
            <a:r>
              <a:rPr lang="en-US" b="1" u="sng" dirty="0"/>
              <a:t>Collection-member</a:t>
            </a:r>
            <a:r>
              <a:rPr lang="en-US" b="1" dirty="0"/>
              <a:t> </a:t>
            </a:r>
            <a:r>
              <a:rPr lang="en-US" dirty="0"/>
              <a:t>– a conceptual whole encompasses parts that may be physical or conceptual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 err="1"/>
              <a:t>Eg</a:t>
            </a:r>
            <a:r>
              <a:rPr lang="en-US" dirty="0"/>
              <a:t>: Employer, employees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C412330-200C-44EB-95A9-19F91CBF0F0A}"/>
                  </a:ext>
                </a:extLst>
              </p14:cNvPr>
              <p14:cNvContentPartPr/>
              <p14:nvPr/>
            </p14:nvContentPartPr>
            <p14:xfrm>
              <a:off x="3599640" y="5259600"/>
              <a:ext cx="2876760" cy="315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C412330-200C-44EB-95A9-19F91CBF0F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90280" y="5250240"/>
                <a:ext cx="2895480" cy="33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3529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 on Relationships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691" y="1600200"/>
            <a:ext cx="6034617" cy="45259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D3603B6-7F9C-4CA2-BBE8-DE9E0651402D}"/>
                  </a:ext>
                </a:extLst>
              </p14:cNvPr>
              <p14:cNvContentPartPr/>
              <p14:nvPr/>
            </p14:nvContentPartPr>
            <p14:xfrm>
              <a:off x="631080" y="5695560"/>
              <a:ext cx="319680" cy="207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D3603B6-7F9C-4CA2-BBE8-DE9E065140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720" y="5686200"/>
                <a:ext cx="338400" cy="2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8092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4" y="376518"/>
            <a:ext cx="7920318" cy="145228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Modeling Structural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094" y="1885949"/>
            <a:ext cx="7920318" cy="424590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Given an association between two classes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Both rely on each other in some way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Can navigate in either direction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Specifies a structural path across which objects can interact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model structural relationships</a:t>
            </a:r>
          </a:p>
          <a:p>
            <a:pPr lvl="1"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Navigation from object of one class to object of other – data-driven</a:t>
            </a:r>
          </a:p>
          <a:p>
            <a:pPr lvl="1"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Specify multiplicity and role names (helps to explain the model)</a:t>
            </a:r>
          </a:p>
          <a:p>
            <a:pPr lvl="1"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Mark as an aggregation if one class is structurally a whole compared with classes at the other end that look like parts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33533AF-2045-4A19-BE9A-126535E06206}"/>
                  </a:ext>
                </a:extLst>
              </p14:cNvPr>
              <p14:cNvContentPartPr/>
              <p14:nvPr/>
            </p14:nvContentPartPr>
            <p14:xfrm>
              <a:off x="1809000" y="2908080"/>
              <a:ext cx="4049640" cy="442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33533AF-2045-4A19-BE9A-126535E062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9640" y="2898720"/>
                <a:ext cx="4068360" cy="46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41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406774"/>
            <a:ext cx="7614397" cy="79001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Modeling Structural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53" y="1438835"/>
            <a:ext cx="8081682" cy="432995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Identify the association relationships among classes drawn from an information system for a school</a:t>
            </a:r>
          </a:p>
          <a:p>
            <a:pPr lvl="1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School has one or more departments</a:t>
            </a:r>
          </a:p>
          <a:p>
            <a:pPr lvl="1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Department offers one or more Courses</a:t>
            </a:r>
          </a:p>
          <a:p>
            <a:pPr lvl="1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 particular Course will be offered by only one Department</a:t>
            </a:r>
          </a:p>
          <a:p>
            <a:pPr lvl="1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Department has Instructors and Instructors can work for one or more Departments</a:t>
            </a:r>
          </a:p>
          <a:p>
            <a:pPr lvl="1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Student can attend any number of Courses in a School</a:t>
            </a:r>
          </a:p>
          <a:p>
            <a:pPr lvl="1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Every Course may have any number of Students</a:t>
            </a:r>
          </a:p>
          <a:p>
            <a:pPr lvl="1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Instructors can teach zero or more Courses</a:t>
            </a:r>
          </a:p>
          <a:p>
            <a:pPr lvl="1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Same Course can be taught by different Instructors</a:t>
            </a:r>
          </a:p>
          <a:p>
            <a:pPr lvl="1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Students can be enrolled in more than one School</a:t>
            </a:r>
          </a:p>
          <a:p>
            <a:pPr lvl="1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For every Department, there is exactly one Instructor who is the chairperson</a:t>
            </a:r>
            <a:endParaRPr lang="en-IN" sz="18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C79A88D-030E-467D-A068-A30F29FFEE04}"/>
                  </a:ext>
                </a:extLst>
              </p14:cNvPr>
              <p14:cNvContentPartPr/>
              <p14:nvPr/>
            </p14:nvContentPartPr>
            <p14:xfrm>
              <a:off x="799920" y="2322720"/>
              <a:ext cx="7426440" cy="491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C79A88D-030E-467D-A068-A30F29FFEE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560" y="2313360"/>
                <a:ext cx="7445160" cy="51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09026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868" y="712694"/>
            <a:ext cx="7392521" cy="111610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Modeling Structural Relationships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21" y="2400300"/>
            <a:ext cx="7727168" cy="2965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518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992" y="49370"/>
            <a:ext cx="7886700" cy="1325563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892" y="1479178"/>
            <a:ext cx="7200900" cy="3394472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Named property of a class</a:t>
            </a:r>
          </a:p>
          <a:p>
            <a:pPr lvl="1" algn="just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Describes a range of values that instances of the property hold</a:t>
            </a:r>
          </a:p>
          <a:p>
            <a:pPr lvl="1" algn="just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Shared by all objects of that class</a:t>
            </a: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An abstraction of the kind of data or state of an object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At a given moment, an object will have specific values for each of its attributes</a:t>
            </a: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Noun phrase that represents some property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236" y="4343399"/>
            <a:ext cx="2522374" cy="181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1" y="4256376"/>
            <a:ext cx="3933488" cy="171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8CF3DE8-7EA5-49D5-B41A-4740AE9AE64F}"/>
                  </a:ext>
                </a:extLst>
              </p14:cNvPr>
              <p14:cNvContentPartPr/>
              <p14:nvPr/>
            </p14:nvContentPartPr>
            <p14:xfrm>
              <a:off x="630000" y="5657400"/>
              <a:ext cx="5956200" cy="567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8CF3DE8-7EA5-49D5-B41A-4740AE9AE6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0640" y="5648040"/>
                <a:ext cx="5974920" cy="58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201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 Relationship in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43126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Association </a:t>
            </a:r>
          </a:p>
          <a:p>
            <a:pPr marL="0" indent="0">
              <a:buNone/>
            </a:pPr>
            <a:r>
              <a:rPr lang="en-US" dirty="0"/>
              <a:t>public class A {</a:t>
            </a:r>
          </a:p>
          <a:p>
            <a:pPr marL="0" indent="0">
              <a:buNone/>
            </a:pPr>
            <a:r>
              <a:rPr lang="en-US" dirty="0"/>
              <a:t>	public void </a:t>
            </a:r>
            <a:r>
              <a:rPr lang="en-US" dirty="0" err="1"/>
              <a:t>doSomething</a:t>
            </a:r>
            <a:r>
              <a:rPr lang="en-US" dirty="0"/>
              <a:t>(B b) { }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Aggregation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public class A {</a:t>
            </a:r>
          </a:p>
          <a:p>
            <a:pPr marL="0" indent="0">
              <a:buNone/>
            </a:pPr>
            <a:r>
              <a:rPr lang="en-US" dirty="0"/>
              <a:t>	private B  b1;</a:t>
            </a:r>
          </a:p>
          <a:p>
            <a:pPr marL="0" indent="0">
              <a:buNone/>
            </a:pPr>
            <a:r>
              <a:rPr lang="en-US" dirty="0"/>
              <a:t>	public void </a:t>
            </a:r>
            <a:r>
              <a:rPr lang="en-US" dirty="0" err="1"/>
              <a:t>setB</a:t>
            </a:r>
            <a:r>
              <a:rPr lang="en-US" dirty="0"/>
              <a:t>(B b) { b1 = b; } }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Composition</a:t>
            </a:r>
          </a:p>
          <a:p>
            <a:pPr marL="0" indent="0">
              <a:buNone/>
            </a:pPr>
            <a:r>
              <a:rPr lang="en-US" dirty="0"/>
              <a:t>public class A {</a:t>
            </a:r>
          </a:p>
          <a:p>
            <a:pPr marL="0" indent="0">
              <a:buNone/>
            </a:pPr>
            <a:r>
              <a:rPr lang="en-US" dirty="0"/>
              <a:t>	private B b1;</a:t>
            </a:r>
          </a:p>
          <a:p>
            <a:pPr marL="0" indent="0">
              <a:buNone/>
            </a:pPr>
            <a:r>
              <a:rPr lang="en-US" dirty="0"/>
              <a:t>	public A() {</a:t>
            </a:r>
          </a:p>
          <a:p>
            <a:pPr marL="0" indent="0">
              <a:buNone/>
            </a:pPr>
            <a:r>
              <a:rPr lang="en-US" dirty="0"/>
              <a:t>		b1 = new B();</a:t>
            </a:r>
          </a:p>
          <a:p>
            <a:pPr marL="0" indent="0">
              <a:buNone/>
            </a:pPr>
            <a:r>
              <a:rPr lang="en-US" dirty="0"/>
              <a:t>		} }</a:t>
            </a:r>
          </a:p>
        </p:txBody>
      </p:sp>
    </p:spTree>
    <p:extLst>
      <p:ext uri="{BB962C8B-B14F-4D97-AF65-F5344CB8AC3E}">
        <p14:creationId xmlns:p14="http://schemas.microsoft.com/office/powerpoint/2010/main" val="1281896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 Relationship in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/>
              <a:t>Generalization</a:t>
            </a:r>
          </a:p>
          <a:p>
            <a:pPr marL="0" indent="0">
              <a:buNone/>
            </a:pPr>
            <a:r>
              <a:rPr lang="en-US" dirty="0"/>
              <a:t>public class A {</a:t>
            </a:r>
          </a:p>
          <a:p>
            <a:pPr marL="0" indent="0">
              <a:buNone/>
            </a:pPr>
            <a:r>
              <a:rPr lang="en-US" dirty="0"/>
              <a:t>	...</a:t>
            </a:r>
          </a:p>
          <a:p>
            <a:pPr marL="0" indent="0">
              <a:buNone/>
            </a:pPr>
            <a:r>
              <a:rPr lang="en-US" dirty="0"/>
              <a:t>	} // class A</a:t>
            </a:r>
          </a:p>
          <a:p>
            <a:pPr marL="0" indent="0">
              <a:buNone/>
            </a:pPr>
            <a:r>
              <a:rPr lang="en-US" dirty="0"/>
              <a:t>public class B extends A {</a:t>
            </a:r>
          </a:p>
          <a:p>
            <a:pPr marL="0" indent="0">
              <a:buNone/>
            </a:pPr>
            <a:r>
              <a:rPr lang="en-US" dirty="0"/>
              <a:t>	....</a:t>
            </a:r>
          </a:p>
          <a:p>
            <a:pPr marL="0" indent="0">
              <a:buNone/>
            </a:pPr>
            <a:r>
              <a:rPr lang="en-US" dirty="0"/>
              <a:t>	} // class B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Realization</a:t>
            </a:r>
          </a:p>
          <a:p>
            <a:pPr marL="0" indent="0">
              <a:buNone/>
            </a:pPr>
            <a:r>
              <a:rPr lang="en-US" dirty="0"/>
              <a:t>public interface A {</a:t>
            </a:r>
          </a:p>
          <a:p>
            <a:pPr marL="0" indent="0">
              <a:buNone/>
            </a:pPr>
            <a:r>
              <a:rPr lang="en-US" dirty="0"/>
              <a:t>	...</a:t>
            </a:r>
          </a:p>
          <a:p>
            <a:pPr marL="0" indent="0">
              <a:buNone/>
            </a:pPr>
            <a:r>
              <a:rPr lang="en-US" dirty="0"/>
              <a:t>	} // interface A</a:t>
            </a:r>
          </a:p>
          <a:p>
            <a:pPr marL="0" indent="0">
              <a:buNone/>
            </a:pPr>
            <a:r>
              <a:rPr lang="en-US" dirty="0"/>
              <a:t>public class B implements A {</a:t>
            </a:r>
          </a:p>
          <a:p>
            <a:pPr marL="0" indent="0">
              <a:buNone/>
            </a:pPr>
            <a:r>
              <a:rPr lang="en-US" dirty="0"/>
              <a:t>	...</a:t>
            </a:r>
          </a:p>
          <a:p>
            <a:pPr marL="0" indent="0">
              <a:buNone/>
            </a:pPr>
            <a:r>
              <a:rPr lang="en-US" dirty="0"/>
              <a:t>	} // class B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59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F3AE8-3EDE-4C27-8DF9-31C38E909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Roboto"/>
              </a:rPr>
              <a:t>Aggregation vs Composition</a:t>
            </a:r>
            <a:br>
              <a:rPr lang="en-US" b="0" i="0" dirty="0">
                <a:effectLst/>
                <a:latin typeface="Roboto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1FD63-D0F1-4737-9F4C-799FA53CA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fontAlgn="base">
              <a:buFont typeface="+mj-lt"/>
              <a:buAutoNum type="arabicPeriod"/>
            </a:pPr>
            <a:r>
              <a:rPr lang="en-US" sz="2200" b="1" i="0" dirty="0">
                <a:effectLst/>
                <a:latin typeface="Roboto"/>
              </a:rPr>
              <a:t> Dependency:</a:t>
            </a:r>
            <a:r>
              <a:rPr lang="en-US" sz="2200" b="0" i="0" dirty="0">
                <a:effectLst/>
                <a:latin typeface="Roboto"/>
              </a:rPr>
              <a:t> Aggregation implies a relationship where the child </a:t>
            </a:r>
            <a:r>
              <a:rPr lang="en-US" sz="2200" b="1" i="0" dirty="0">
                <a:effectLst/>
                <a:latin typeface="Roboto"/>
              </a:rPr>
              <a:t>can exist independently</a:t>
            </a:r>
            <a:r>
              <a:rPr lang="en-US" sz="2200" b="0" i="0" dirty="0">
                <a:effectLst/>
                <a:latin typeface="Roboto"/>
              </a:rPr>
              <a:t> of the parent. </a:t>
            </a:r>
          </a:p>
          <a:p>
            <a:pPr marL="0" indent="0" algn="just" fontAlgn="base">
              <a:buNone/>
            </a:pPr>
            <a:r>
              <a:rPr lang="en-US" sz="2200" b="0" i="0" dirty="0">
                <a:effectLst/>
                <a:latin typeface="Roboto"/>
              </a:rPr>
              <a:t>For example, Bank and Employee, delete the Bank and the Employee still exist. whereas Composition implies a relationship where the child </a:t>
            </a:r>
            <a:r>
              <a:rPr lang="en-US" sz="2200" b="1" i="0" dirty="0">
                <a:effectLst/>
                <a:latin typeface="Roboto"/>
              </a:rPr>
              <a:t>cannot exist independent</a:t>
            </a:r>
            <a:r>
              <a:rPr lang="en-US" sz="2200" b="0" i="0" dirty="0">
                <a:effectLst/>
                <a:latin typeface="Roboto"/>
              </a:rPr>
              <a:t> of the parent. </a:t>
            </a:r>
          </a:p>
          <a:p>
            <a:pPr marL="0" indent="0" algn="just" fontAlgn="base">
              <a:buNone/>
            </a:pPr>
            <a:r>
              <a:rPr lang="en-US" sz="2200" b="0" i="0" dirty="0">
                <a:effectLst/>
                <a:latin typeface="Roboto"/>
              </a:rPr>
              <a:t>Example: Human and heart, heart don’t exist separate to a Human</a:t>
            </a:r>
          </a:p>
          <a:p>
            <a:pPr marL="0" indent="0" algn="just" fontAlgn="base">
              <a:buNone/>
            </a:pPr>
            <a:r>
              <a:rPr lang="en-US" sz="2200" b="1" i="0" dirty="0">
                <a:effectLst/>
                <a:latin typeface="Roboto"/>
              </a:rPr>
              <a:t>2.Type of Relationship:</a:t>
            </a:r>
            <a:r>
              <a:rPr lang="en-US" sz="2200" b="0" i="0" dirty="0">
                <a:effectLst/>
                <a:latin typeface="Roboto"/>
              </a:rPr>
              <a:t> Aggregation relation is </a:t>
            </a:r>
            <a:r>
              <a:rPr lang="en-US" sz="2200" b="1" i="0" dirty="0">
                <a:effectLst/>
                <a:latin typeface="Roboto"/>
              </a:rPr>
              <a:t>“has-a”,</a:t>
            </a:r>
            <a:r>
              <a:rPr lang="en-US" sz="2200" b="0" i="0" dirty="0">
                <a:effectLst/>
                <a:latin typeface="Roboto"/>
              </a:rPr>
              <a:t> and composition is </a:t>
            </a:r>
            <a:r>
              <a:rPr lang="en-US" sz="2200" b="1" i="0" dirty="0">
                <a:effectLst/>
                <a:latin typeface="Roboto"/>
              </a:rPr>
              <a:t>“part-of”</a:t>
            </a:r>
            <a:r>
              <a:rPr lang="en-US" sz="2200" b="0" i="0" dirty="0">
                <a:effectLst/>
                <a:latin typeface="Roboto"/>
              </a:rPr>
              <a:t> relation.</a:t>
            </a:r>
          </a:p>
          <a:p>
            <a:pPr marL="0" indent="0" algn="just" fontAlgn="base">
              <a:buNone/>
            </a:pPr>
            <a:r>
              <a:rPr lang="en-US" sz="2200" b="1" i="0" dirty="0">
                <a:effectLst/>
                <a:latin typeface="Roboto"/>
              </a:rPr>
              <a:t>3. Type of association: </a:t>
            </a:r>
            <a:r>
              <a:rPr lang="en-US" sz="2200" b="0" i="0" dirty="0">
                <a:effectLst/>
                <a:latin typeface="Roboto"/>
              </a:rPr>
              <a:t>Composition is a </a:t>
            </a:r>
            <a:r>
              <a:rPr lang="en-US" sz="2200" b="1" i="0" dirty="0">
                <a:effectLst/>
                <a:latin typeface="Roboto"/>
              </a:rPr>
              <a:t>strong</a:t>
            </a:r>
            <a:r>
              <a:rPr lang="en-US" sz="2200" b="0" i="0" dirty="0">
                <a:effectLst/>
                <a:latin typeface="Roboto"/>
              </a:rPr>
              <a:t> Association whereas Aggregation is a </a:t>
            </a:r>
            <a:r>
              <a:rPr lang="en-US" sz="2200" b="1" i="0" dirty="0">
                <a:effectLst/>
                <a:latin typeface="Roboto"/>
              </a:rPr>
              <a:t>weak</a:t>
            </a:r>
            <a:r>
              <a:rPr lang="en-US" sz="2200" b="0" i="0" dirty="0">
                <a:effectLst/>
                <a:latin typeface="Roboto"/>
              </a:rPr>
              <a:t> Association.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6908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Content Placeholder 2"/>
          <p:cNvSpPr>
            <a:spLocks noGrp="1"/>
          </p:cNvSpPr>
          <p:nvPr>
            <p:ph idx="1"/>
          </p:nvPr>
        </p:nvSpPr>
        <p:spPr>
          <a:xfrm>
            <a:off x="838200" y="762000"/>
            <a:ext cx="7772400" cy="4114800"/>
          </a:xfrm>
        </p:spPr>
        <p:txBody>
          <a:bodyPr>
            <a:noAutofit/>
          </a:bodyPr>
          <a:lstStyle/>
          <a:p>
            <a:pPr algn="just"/>
            <a:r>
              <a:rPr lang="en-US" altLang="en-US" sz="2400" dirty="0"/>
              <a:t>An Invoice is composed of one or more Entries</a:t>
            </a:r>
          </a:p>
          <a:p>
            <a:pPr algn="just"/>
            <a:r>
              <a:rPr lang="en-US" altLang="en-US" sz="2400" dirty="0"/>
              <a:t>An Invoice is created for exactly one Customer</a:t>
            </a:r>
          </a:p>
          <a:p>
            <a:pPr algn="just"/>
            <a:r>
              <a:rPr lang="en-US" altLang="en-US" sz="2400" dirty="0"/>
              <a:t>An Invoice is created from one or more </a:t>
            </a:r>
            <a:r>
              <a:rPr lang="en-US" altLang="en-US" sz="2400" dirty="0" err="1"/>
              <a:t>CustomerOrders</a:t>
            </a:r>
            <a:endParaRPr lang="en-US" altLang="en-US" sz="2400" dirty="0"/>
          </a:p>
          <a:p>
            <a:pPr algn="just"/>
            <a:r>
              <a:rPr lang="en-US" altLang="en-US" sz="2400" dirty="0"/>
              <a:t>An Invoice is used to update the </a:t>
            </a:r>
            <a:r>
              <a:rPr lang="en-US" altLang="en-US" sz="2400" dirty="0" err="1"/>
              <a:t>AccountsReceivable</a:t>
            </a:r>
            <a:r>
              <a:rPr lang="en-US" altLang="en-US" sz="2400" dirty="0"/>
              <a:t>  account</a:t>
            </a:r>
          </a:p>
          <a:p>
            <a:pPr algn="just"/>
            <a:r>
              <a:rPr lang="en-US" altLang="en-US" sz="2400" dirty="0"/>
              <a:t>An Inventory is composed of zero or more </a:t>
            </a:r>
            <a:r>
              <a:rPr lang="en-US" altLang="en-US" sz="2400" dirty="0" err="1"/>
              <a:t>StockItems</a:t>
            </a:r>
            <a:endParaRPr lang="en-US" altLang="en-US" sz="2400" dirty="0"/>
          </a:p>
          <a:p>
            <a:pPr algn="just"/>
            <a:r>
              <a:rPr lang="en-US" altLang="en-US" sz="2400" dirty="0"/>
              <a:t>A </a:t>
            </a:r>
            <a:r>
              <a:rPr lang="en-US" altLang="en-US" sz="2400" dirty="0" err="1"/>
              <a:t>PackingOrder</a:t>
            </a:r>
            <a:r>
              <a:rPr lang="en-US" altLang="en-US" sz="2400" dirty="0"/>
              <a:t> is initiated from one or more Invoices</a:t>
            </a:r>
          </a:p>
          <a:p>
            <a:pPr algn="just"/>
            <a:r>
              <a:rPr lang="en-US" altLang="en-US" sz="2400" dirty="0"/>
              <a:t>A </a:t>
            </a:r>
            <a:r>
              <a:rPr lang="en-US" altLang="en-US" sz="2400" dirty="0" err="1"/>
              <a:t>PackingOrder</a:t>
            </a:r>
            <a:r>
              <a:rPr lang="en-US" altLang="en-US" sz="2400" dirty="0"/>
              <a:t> is created from Inventory items</a:t>
            </a:r>
          </a:p>
          <a:p>
            <a:pPr algn="just"/>
            <a:r>
              <a:rPr lang="en-US" altLang="en-US" sz="2400" dirty="0"/>
              <a:t>A </a:t>
            </a:r>
            <a:r>
              <a:rPr lang="en-US" altLang="en-US" sz="2400" dirty="0" err="1"/>
              <a:t>PackingOrder</a:t>
            </a:r>
            <a:r>
              <a:rPr lang="en-US" altLang="en-US" sz="2400" dirty="0"/>
              <a:t> is used to update the Inventory</a:t>
            </a:r>
          </a:p>
          <a:p>
            <a:pPr algn="just"/>
            <a:r>
              <a:rPr lang="en-US" altLang="en-US" sz="2400" dirty="0"/>
              <a:t>A </a:t>
            </a:r>
            <a:r>
              <a:rPr lang="en-US" altLang="en-US" sz="2400" dirty="0" err="1"/>
              <a:t>StockOrder</a:t>
            </a:r>
            <a:r>
              <a:rPr lang="en-US" altLang="en-US" sz="2400" dirty="0"/>
              <a:t> is received from a Supplier</a:t>
            </a:r>
          </a:p>
          <a:p>
            <a:pPr algn="just"/>
            <a:r>
              <a:rPr lang="en-US" altLang="en-US" sz="2400" dirty="0"/>
              <a:t>A </a:t>
            </a:r>
            <a:r>
              <a:rPr lang="en-US" altLang="en-US" sz="2400" dirty="0" err="1"/>
              <a:t>StockOrder</a:t>
            </a:r>
            <a:r>
              <a:rPr lang="en-US" altLang="en-US" sz="2400" dirty="0"/>
              <a:t> is used to update the Inventory</a:t>
            </a:r>
          </a:p>
          <a:p>
            <a:pPr algn="just"/>
            <a:r>
              <a:rPr lang="en-US" altLang="en-US" sz="2400" dirty="0"/>
              <a:t>A </a:t>
            </a:r>
            <a:r>
              <a:rPr lang="en-US" altLang="en-US" sz="2400" dirty="0" err="1"/>
              <a:t>StockOrder</a:t>
            </a:r>
            <a:r>
              <a:rPr lang="en-US" altLang="en-US" sz="2400" dirty="0"/>
              <a:t> is used to update the </a:t>
            </a:r>
            <a:r>
              <a:rPr lang="en-US" altLang="en-US" sz="2400" dirty="0" err="1"/>
              <a:t>AccountsPayable</a:t>
            </a:r>
            <a:r>
              <a:rPr lang="en-US" altLang="en-US" sz="2400" dirty="0"/>
              <a:t> account	</a:t>
            </a:r>
          </a:p>
        </p:txBody>
      </p:sp>
    </p:spTree>
    <p:extLst>
      <p:ext uri="{BB962C8B-B14F-4D97-AF65-F5344CB8AC3E}">
        <p14:creationId xmlns:p14="http://schemas.microsoft.com/office/powerpoint/2010/main" val="39264544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726141" y="862880"/>
            <a:ext cx="7315200" cy="4775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05578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en-US">
                <a:solidFill>
                  <a:schemeClr val="bg1"/>
                </a:solidFill>
              </a:rPr>
              <a:t>Class Diagram: Example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860612"/>
            <a:ext cx="8229600" cy="4549588"/>
          </a:xfrm>
        </p:spPr>
        <p:txBody>
          <a:bodyPr>
            <a:noAutofit/>
          </a:bodyPr>
          <a:lstStyle/>
          <a:p>
            <a:pPr marL="400050" lvl="1" indent="0" algn="just" eaLnBrk="1" hangingPunct="1">
              <a:buNone/>
              <a:defRPr/>
            </a:pPr>
            <a:r>
              <a:rPr lang="en-US" sz="2800" dirty="0">
                <a:ea typeface="+mn-ea"/>
              </a:rPr>
              <a:t>Models a customer order from a retail catalog.</a:t>
            </a:r>
          </a:p>
          <a:p>
            <a:pPr marL="400050" lvl="1" indent="0" algn="just" eaLnBrk="1" hangingPunct="1">
              <a:buNone/>
              <a:defRPr/>
            </a:pPr>
            <a:endParaRPr lang="en-US" sz="2400" dirty="0">
              <a:ea typeface="+mn-ea"/>
            </a:endParaRPr>
          </a:p>
          <a:p>
            <a:pPr marL="400050" lvl="1" indent="0" algn="just" eaLnBrk="1" hangingPunct="1">
              <a:buNone/>
              <a:defRPr/>
            </a:pPr>
            <a:r>
              <a:rPr lang="en-US" sz="2400" dirty="0">
                <a:ea typeface="+mn-ea"/>
              </a:rPr>
              <a:t>A customer order from a retail catalog. The central class is the </a:t>
            </a:r>
            <a:r>
              <a:rPr lang="en-US" sz="2400" b="1" dirty="0">
                <a:ea typeface="+mn-ea"/>
              </a:rPr>
              <a:t>Order</a:t>
            </a:r>
            <a:r>
              <a:rPr lang="en-US" sz="2400" dirty="0">
                <a:ea typeface="+mn-ea"/>
              </a:rPr>
              <a:t>. Associated with it are the </a:t>
            </a:r>
            <a:r>
              <a:rPr lang="en-US" sz="2400" b="1" dirty="0">
                <a:ea typeface="+mn-ea"/>
              </a:rPr>
              <a:t>Customer</a:t>
            </a:r>
            <a:r>
              <a:rPr lang="en-US" sz="2400" dirty="0">
                <a:ea typeface="+mn-ea"/>
              </a:rPr>
              <a:t> making the purchase and the </a:t>
            </a:r>
            <a:r>
              <a:rPr lang="en-US" sz="2400" b="1" dirty="0">
                <a:ea typeface="+mn-ea"/>
              </a:rPr>
              <a:t>Payment</a:t>
            </a:r>
            <a:r>
              <a:rPr lang="en-US" sz="2400" dirty="0">
                <a:ea typeface="+mn-ea"/>
              </a:rPr>
              <a:t>. A </a:t>
            </a:r>
            <a:r>
              <a:rPr lang="en-US" sz="2400" b="1" dirty="0">
                <a:ea typeface="+mn-ea"/>
              </a:rPr>
              <a:t>Payment</a:t>
            </a:r>
            <a:r>
              <a:rPr lang="en-US" sz="2400" dirty="0">
                <a:ea typeface="+mn-ea"/>
              </a:rPr>
              <a:t> is one of three kinds: </a:t>
            </a:r>
            <a:r>
              <a:rPr lang="en-US" sz="2400" b="1" dirty="0">
                <a:ea typeface="+mn-ea"/>
              </a:rPr>
              <a:t>Cash</a:t>
            </a:r>
            <a:r>
              <a:rPr lang="en-US" sz="2400" dirty="0">
                <a:ea typeface="+mn-ea"/>
              </a:rPr>
              <a:t>, </a:t>
            </a:r>
            <a:r>
              <a:rPr lang="en-US" sz="2400" b="1" dirty="0">
                <a:ea typeface="+mn-ea"/>
              </a:rPr>
              <a:t>Check</a:t>
            </a:r>
            <a:r>
              <a:rPr lang="en-US" sz="2400" dirty="0">
                <a:ea typeface="+mn-ea"/>
              </a:rPr>
              <a:t>, or </a:t>
            </a:r>
            <a:r>
              <a:rPr lang="en-US" sz="2400" b="1" dirty="0">
                <a:ea typeface="+mn-ea"/>
              </a:rPr>
              <a:t>Credit</a:t>
            </a:r>
            <a:r>
              <a:rPr lang="en-US" sz="2400" dirty="0">
                <a:ea typeface="+mn-ea"/>
              </a:rPr>
              <a:t>. The order contains </a:t>
            </a:r>
            <a:r>
              <a:rPr lang="en-US" sz="2400" b="1" dirty="0" err="1">
                <a:ea typeface="+mn-ea"/>
              </a:rPr>
              <a:t>OrderDetails</a:t>
            </a:r>
            <a:r>
              <a:rPr lang="en-US" sz="2400" dirty="0">
                <a:ea typeface="+mn-ea"/>
              </a:rPr>
              <a:t> (line items), each with its associated </a:t>
            </a:r>
            <a:r>
              <a:rPr lang="en-US" sz="2400" b="1" dirty="0">
                <a:ea typeface="+mn-ea"/>
              </a:rPr>
              <a:t>Item</a:t>
            </a:r>
            <a:r>
              <a:rPr lang="en-US" sz="2400" dirty="0">
                <a:ea typeface="+mn-ea"/>
              </a:rPr>
              <a:t>.</a:t>
            </a:r>
          </a:p>
          <a:p>
            <a:pPr marL="1314450" lvl="2" indent="-514350" algn="just" eaLnBrk="1" hangingPunct="1">
              <a:buFont typeface="Wingdings" panose="05000000000000000000" pitchFamily="2" charset="2"/>
              <a:buNone/>
              <a:defRPr/>
            </a:pPr>
            <a:endParaRPr lang="en-US" sz="2400" dirty="0">
              <a:ea typeface="+mn-ea"/>
            </a:endParaRPr>
          </a:p>
          <a:p>
            <a:pPr marL="800100" lvl="2" indent="0" algn="just" eaLnBrk="1" hangingPunct="1">
              <a:buFont typeface="Wingdings" panose="05000000000000000000" pitchFamily="2" charset="2"/>
              <a:buNone/>
              <a:defRPr/>
            </a:pPr>
            <a:endParaRPr lang="en-US" sz="2400" dirty="0">
              <a:ea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378E23C-81A9-45D2-B2DB-4729AC89ECD3}"/>
                  </a:ext>
                </a:extLst>
              </p14:cNvPr>
              <p14:cNvContentPartPr/>
              <p14:nvPr/>
            </p14:nvContentPartPr>
            <p14:xfrm>
              <a:off x="969120" y="2369520"/>
              <a:ext cx="6924240" cy="1071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378E23C-81A9-45D2-B2DB-4729AC89EC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9760" y="2360160"/>
                <a:ext cx="6942960" cy="109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46100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E38FE48-8E18-47D4-B533-2A5350BEAAAD}"/>
                  </a:ext>
                </a:extLst>
              </p14:cNvPr>
              <p14:cNvContentPartPr/>
              <p14:nvPr/>
            </p14:nvContentPartPr>
            <p14:xfrm>
              <a:off x="2423608" y="5467401"/>
              <a:ext cx="77040" cy="21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E38FE48-8E18-47D4-B533-2A5350BEAA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4968" y="5458761"/>
                <a:ext cx="946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928856-7EFB-40D7-BD61-45628485512C}"/>
                  </a:ext>
                </a:extLst>
              </p14:cNvPr>
              <p14:cNvContentPartPr/>
              <p14:nvPr/>
            </p14:nvContentPartPr>
            <p14:xfrm>
              <a:off x="615240" y="294120"/>
              <a:ext cx="8079840" cy="6460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928856-7EFB-40D7-BD61-4562848551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5880" y="284760"/>
                <a:ext cx="8098560" cy="647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59997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docimage3" descr="Click to see full-sized imag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82" y="1452282"/>
            <a:ext cx="8122743" cy="4024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2670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65126"/>
            <a:ext cx="8763000" cy="1325563"/>
          </a:xfrm>
        </p:spPr>
        <p:txBody>
          <a:bodyPr>
            <a:normAutofit/>
          </a:bodyPr>
          <a:lstStyle/>
          <a:p>
            <a:r>
              <a:rPr lang="en-GB" altLang="en-US" sz="3600" dirty="0"/>
              <a:t>Identifying a list of candidate classes: Example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763000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/>
              <a:t>The library contains books and journals. It may have several copies of a given book. Some of the books are for short term loans only. All other books may be borrowed by any library members for 3 weeks. Member of the library can normally borrow up to 6 items at a time, but members of staff may borrow up to 12 items at one time. Only members of staff may borrow journals.</a:t>
            </a:r>
          </a:p>
          <a:p>
            <a:pPr marL="0" indent="0" algn="just">
              <a:buNone/>
            </a:pPr>
            <a:r>
              <a:rPr lang="en-US" sz="2800" dirty="0"/>
              <a:t>The system must keep track of when books and journals are borrowed and returned by the user, enforcing the rules described above.</a:t>
            </a:r>
          </a:p>
        </p:txBody>
      </p:sp>
    </p:spTree>
    <p:extLst>
      <p:ext uri="{BB962C8B-B14F-4D97-AF65-F5344CB8AC3E}">
        <p14:creationId xmlns:p14="http://schemas.microsoft.com/office/powerpoint/2010/main" val="36346863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Identified Classes for Library System</a:t>
            </a:r>
          </a:p>
        </p:txBody>
      </p:sp>
      <p:pic>
        <p:nvPicPr>
          <p:cNvPr id="5" name="Content Placeholder 4" descr="C:\Users\ACER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521" y="1799593"/>
            <a:ext cx="6496957" cy="452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170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2318" y="2057401"/>
            <a:ext cx="6767232" cy="387275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 service that can be requested from any object of the class to affect behavior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Invoking an operation changes the object’s data or state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Verb phrase representing some behavior of the class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3706957"/>
            <a:ext cx="2286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3829050"/>
            <a:ext cx="25146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4CB0EE-9229-453A-9087-6FA6563143E1}"/>
                  </a:ext>
                </a:extLst>
              </p14:cNvPr>
              <p14:cNvContentPartPr/>
              <p14:nvPr/>
            </p14:nvContentPartPr>
            <p14:xfrm>
              <a:off x="1358280" y="3017160"/>
              <a:ext cx="5860080" cy="2803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4CB0EE-9229-453A-9087-6FA6563143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8920" y="3007800"/>
                <a:ext cx="5878800" cy="282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838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 Class model for Library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3851-2745-4F9A-A626-51B499813587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800" dirty="0"/>
              <a:t>.</a:t>
            </a:r>
          </a:p>
        </p:txBody>
      </p:sp>
      <p:pic>
        <p:nvPicPr>
          <p:cNvPr id="2050" name="Picture 2" descr="C:\Users\ACER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1571625"/>
            <a:ext cx="6488113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E83A8FB-7FD3-4527-9FFA-30B25F2BE915}"/>
                  </a:ext>
                </a:extLst>
              </p14:cNvPr>
              <p14:cNvContentPartPr/>
              <p14:nvPr/>
            </p14:nvContentPartPr>
            <p14:xfrm>
              <a:off x="1145160" y="1271880"/>
              <a:ext cx="5662800" cy="4053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E83A8FB-7FD3-4527-9FFA-30B25F2BE9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5800" y="1262520"/>
                <a:ext cx="5681520" cy="407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16102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Revised class model for Library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3851-2745-4F9A-A626-51B499813587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800" dirty="0"/>
              <a:t>.</a:t>
            </a:r>
          </a:p>
        </p:txBody>
      </p:sp>
      <p:pic>
        <p:nvPicPr>
          <p:cNvPr id="5" name="Picture 2" descr="C:\Users\ACER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71625"/>
            <a:ext cx="525780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DA0717D-07DB-4B64-8356-5F14324D31EA}"/>
                  </a:ext>
                </a:extLst>
              </p14:cNvPr>
              <p14:cNvContentPartPr/>
              <p14:nvPr/>
            </p14:nvContentPartPr>
            <p14:xfrm>
              <a:off x="2030400" y="3552840"/>
              <a:ext cx="3560040" cy="1723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DA0717D-07DB-4B64-8356-5F14324D31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1040" y="3543480"/>
                <a:ext cx="3578760" cy="174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0553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Class Diagram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A hockey league is made up of at least four hockey teams.  Each hockey team is composed of six to twelve players, and one player captains the team. A team has a name and a record.  Players have a number and a position.  Hockey teams play games against each other.  Each game has a score and a location.  Teams are sometimes lead by a coach. A coach has a level of accreditation and a number of years of experience, and can coach multiple teams.  Coaches and players are people, and people have names and addresses.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5A8C8D8-00CD-4D7D-B7A1-42EF16337221}"/>
                  </a:ext>
                </a:extLst>
              </p14:cNvPr>
              <p14:cNvContentPartPr/>
              <p14:nvPr/>
            </p14:nvContentPartPr>
            <p14:xfrm>
              <a:off x="754200" y="2199600"/>
              <a:ext cx="7760880" cy="396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5A8C8D8-00CD-4D7D-B7A1-42EF1633722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4840" y="2190240"/>
                <a:ext cx="7779600" cy="398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20756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712694"/>
            <a:ext cx="8152279" cy="567465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94208E1-72B0-4279-A7C6-D64D640B669F}"/>
                  </a:ext>
                </a:extLst>
              </p14:cNvPr>
              <p14:cNvContentPartPr/>
              <p14:nvPr/>
            </p14:nvContentPartPr>
            <p14:xfrm>
              <a:off x="3836160" y="1735560"/>
              <a:ext cx="5009400" cy="4925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94208E1-72B0-4279-A7C6-D64D640B66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6800" y="1726200"/>
                <a:ext cx="5028120" cy="494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72956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9" y="1600200"/>
            <a:ext cx="7274767" cy="4525963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Functional Independence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n-US" dirty="0"/>
              <a:t>Cohesion – is an indication of the relative functional strength of a module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n-US" dirty="0"/>
              <a:t>Coupling – is an indication of the relative interdependence among modules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493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Organizing Attributes and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8188" y="2017059"/>
            <a:ext cx="7207624" cy="411480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Don’t have to show every attribute and operation at once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End each list with ellipsis (…)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Can also prefix each group with a descriptive category using stereotypes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3371850"/>
            <a:ext cx="3086100" cy="249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75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960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Responsibilities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375" y="1508523"/>
            <a:ext cx="7503459" cy="394335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Is a contract or an obligation of a class</a:t>
            </a:r>
          </a:p>
          <a:p>
            <a:pPr lvl="1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All objects of the class have the same kind of state and behavior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Attributes and operations are the features that carry out the class’s responsibility</a:t>
            </a:r>
          </a:p>
          <a:p>
            <a:pPr lvl="1"/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TemperatureSensor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class responsible for measuring temperature and raising an alarm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Techniques used -  CRC cards and use case based-analysis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519613"/>
            <a:ext cx="3200400" cy="1864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103EE19-787F-415B-8A9B-59348C49178D}"/>
                  </a:ext>
                </a:extLst>
              </p14:cNvPr>
              <p14:cNvContentPartPr/>
              <p14:nvPr/>
            </p14:nvContentPartPr>
            <p14:xfrm>
              <a:off x="2734200" y="2498400"/>
              <a:ext cx="4094280" cy="1304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103EE19-787F-415B-8A9B-59348C4917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4840" y="2489040"/>
                <a:ext cx="4113000" cy="132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856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Modeling the Vocabulary of a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7470" y="1690688"/>
            <a:ext cx="7100047" cy="458908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Identify the things that describe the problem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For each abstraction, identify a set of responsibilities</a:t>
            </a: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Provide the attributes and operations needed to carry out those responsibilities</a:t>
            </a:r>
          </a:p>
          <a:p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776" y="3361765"/>
            <a:ext cx="5230906" cy="3091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2915257-F143-4558-9508-8A8D1792AD3C}"/>
                  </a:ext>
                </a:extLst>
              </p14:cNvPr>
              <p14:cNvContentPartPr/>
              <p14:nvPr/>
            </p14:nvContentPartPr>
            <p14:xfrm>
              <a:off x="5084280" y="2386080"/>
              <a:ext cx="1440000" cy="49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2915257-F143-4558-9508-8A8D1792AD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4920" y="2376720"/>
                <a:ext cx="1458720" cy="6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401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B81E70C83D3E4F8A2761CC33C211F1" ma:contentTypeVersion="2" ma:contentTypeDescription="Create a new document." ma:contentTypeScope="" ma:versionID="0791096e721ae45fe32b8201b26efbc9">
  <xsd:schema xmlns:xsd="http://www.w3.org/2001/XMLSchema" xmlns:xs="http://www.w3.org/2001/XMLSchema" xmlns:p="http://schemas.microsoft.com/office/2006/metadata/properties" xmlns:ns2="0281dc26-35a0-459a-b68c-dc14e44fe09c" targetNamespace="http://schemas.microsoft.com/office/2006/metadata/properties" ma:root="true" ma:fieldsID="79cf758526aaf503efb33c51bc86ff1b" ns2:_="">
    <xsd:import namespace="0281dc26-35a0-459a-b68c-dc14e44fe0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81dc26-35a0-459a-b68c-dc14e44fe0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0110AC5-133C-4306-9F33-3E374E3510DA}"/>
</file>

<file path=customXml/itemProps2.xml><?xml version="1.0" encoding="utf-8"?>
<ds:datastoreItem xmlns:ds="http://schemas.openxmlformats.org/officeDocument/2006/customXml" ds:itemID="{F44C73EE-53AA-4E46-9CF7-5DA624881CCB}"/>
</file>

<file path=customXml/itemProps3.xml><?xml version="1.0" encoding="utf-8"?>
<ds:datastoreItem xmlns:ds="http://schemas.openxmlformats.org/officeDocument/2006/customXml" ds:itemID="{B3455C37-88DF-4BFB-8223-EC2988200F54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1266</TotalTime>
  <Words>2978</Words>
  <Application>Microsoft Office PowerPoint</Application>
  <PresentationFormat>On-screen Show (4:3)</PresentationFormat>
  <Paragraphs>451</Paragraphs>
  <Slides>64</Slides>
  <Notes>1</Notes>
  <HiddenSlides>9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Arial</vt:lpstr>
      <vt:lpstr>Calibri</vt:lpstr>
      <vt:lpstr>Calibri Light</vt:lpstr>
      <vt:lpstr>Courier</vt:lpstr>
      <vt:lpstr>Courier New</vt:lpstr>
      <vt:lpstr>Roboto</vt:lpstr>
      <vt:lpstr>Times New Roman</vt:lpstr>
      <vt:lpstr>Wingdings</vt:lpstr>
      <vt:lpstr>Office Theme</vt:lpstr>
      <vt:lpstr>CLASS DIAGRAM</vt:lpstr>
      <vt:lpstr>Introduction </vt:lpstr>
      <vt:lpstr>Class</vt:lpstr>
      <vt:lpstr>Class Names</vt:lpstr>
      <vt:lpstr>Attributes</vt:lpstr>
      <vt:lpstr>Operations</vt:lpstr>
      <vt:lpstr>Organizing Attributes and Operations</vt:lpstr>
      <vt:lpstr>Responsibilities</vt:lpstr>
      <vt:lpstr>Modeling the Vocabulary of a System</vt:lpstr>
      <vt:lpstr>CLASS RELATIONSHIPS</vt:lpstr>
      <vt:lpstr>Introduction</vt:lpstr>
      <vt:lpstr>Introduction</vt:lpstr>
      <vt:lpstr>Dependency</vt:lpstr>
      <vt:lpstr>Dependency</vt:lpstr>
      <vt:lpstr>Dependency</vt:lpstr>
      <vt:lpstr>Modeling Simple Dependencies</vt:lpstr>
      <vt:lpstr>Generalization</vt:lpstr>
      <vt:lpstr>Generalization</vt:lpstr>
      <vt:lpstr>Generalization</vt:lpstr>
      <vt:lpstr>Modeling Single Inheritance</vt:lpstr>
      <vt:lpstr>Association</vt:lpstr>
      <vt:lpstr>Association : Adornments</vt:lpstr>
      <vt:lpstr>Association : Adornments</vt:lpstr>
      <vt:lpstr>Association : Adornments</vt:lpstr>
      <vt:lpstr>Multiplicity</vt:lpstr>
      <vt:lpstr>Associations (cont.)</vt:lpstr>
      <vt:lpstr>Association : Adornments</vt:lpstr>
      <vt:lpstr>Association : Adornments</vt:lpstr>
      <vt:lpstr>Aggregation</vt:lpstr>
      <vt:lpstr>Aggregation (cont.)</vt:lpstr>
      <vt:lpstr>Composition</vt:lpstr>
      <vt:lpstr>Realization</vt:lpstr>
      <vt:lpstr>Association</vt:lpstr>
      <vt:lpstr>Association Class</vt:lpstr>
      <vt:lpstr>PowerPoint Presentation</vt:lpstr>
      <vt:lpstr>Associations</vt:lpstr>
      <vt:lpstr>Associations (cont.)</vt:lpstr>
      <vt:lpstr>Associations (cont.)</vt:lpstr>
      <vt:lpstr>Aggregation</vt:lpstr>
      <vt:lpstr>Aggregation (cont.)</vt:lpstr>
      <vt:lpstr>Composition</vt:lpstr>
      <vt:lpstr>Generalization</vt:lpstr>
      <vt:lpstr>Guidelines for Identifying Association</vt:lpstr>
      <vt:lpstr>Guidelines for Identifying a Super-sub Relationship</vt:lpstr>
      <vt:lpstr>Identifying the Composition &amp; Aggregation/a-part-of Relationship</vt:lpstr>
      <vt:lpstr>Examples on Relationships</vt:lpstr>
      <vt:lpstr>Modeling Structural Relationships</vt:lpstr>
      <vt:lpstr>Modeling Structural Relationships</vt:lpstr>
      <vt:lpstr>Modeling Structural Relationships</vt:lpstr>
      <vt:lpstr>Object Relationship in Code</vt:lpstr>
      <vt:lpstr>Object Relationship in Code</vt:lpstr>
      <vt:lpstr>Aggregation vs Composition </vt:lpstr>
      <vt:lpstr>PowerPoint Presentation</vt:lpstr>
      <vt:lpstr>PowerPoint Presentation</vt:lpstr>
      <vt:lpstr>Class Diagram: Example</vt:lpstr>
      <vt:lpstr>PowerPoint Presentation</vt:lpstr>
      <vt:lpstr>PowerPoint Presentation</vt:lpstr>
      <vt:lpstr>Identifying a list of candidate classes: Example</vt:lpstr>
      <vt:lpstr>Identified Classes for Library System</vt:lpstr>
      <vt:lpstr>Initial Class model for Library System</vt:lpstr>
      <vt:lpstr>Revised class model for Library System</vt:lpstr>
      <vt:lpstr>Class Diagram Example</vt:lpstr>
      <vt:lpstr>PowerPoint Presentation</vt:lpstr>
      <vt:lpstr>Design concepts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Sucheta</dc:creator>
  <cp:lastModifiedBy>Sucheta V Kolekar [MAHE-MIT]</cp:lastModifiedBy>
  <cp:revision>30</cp:revision>
  <dcterms:created xsi:type="dcterms:W3CDTF">2018-08-26T16:44:56Z</dcterms:created>
  <dcterms:modified xsi:type="dcterms:W3CDTF">2020-09-09T11:05:38Z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0x01010071B81E70C83D3E4F8A2761CC33C211F1</vt:lpwstr>
  </property>
</Properties>
</file>